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4" r:id="rId5"/>
    <p:sldId id="265" r:id="rId6"/>
    <p:sldId id="266" r:id="rId7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A75C4"/>
    <a:srgbClr val="8C9AA1"/>
    <a:srgbClr val="A3B5E0"/>
    <a:srgbClr val="E7E7E7"/>
    <a:srgbClr val="FCEBE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42" autoAdjust="0"/>
    <p:restoredTop sz="94683" autoAdjust="0"/>
  </p:normalViewPr>
  <p:slideViewPr>
    <p:cSldViewPr snapToGrid="0" snapToObjects="1">
      <p:cViewPr varScale="1">
        <p:scale>
          <a:sx n="92" d="100"/>
          <a:sy n="92" d="100"/>
        </p:scale>
        <p:origin x="-1044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B32D1-2FC6-874B-B974-171A10F6DDA6}" type="datetimeFigureOut">
              <a:rPr lang="fr-FR" smtClean="0"/>
              <a:pPr/>
              <a:t>20/12/2018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AE619-76E5-3345-970C-FA51FA2BBD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180737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2E010-456B-9D46-B866-618C90D714D1}" type="datetimeFigureOut">
              <a:rPr lang="fr-FR" smtClean="0"/>
              <a:pPr/>
              <a:t>20/12/2018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68A3C-C721-2541-B533-A9FB557E3CD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415716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68A3C-C721-2541-B533-A9FB557E3CDD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5009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  8"/>
          <p:cNvSpPr>
            <a:spLocks noGrp="1"/>
          </p:cNvSpPr>
          <p:nvPr>
            <p:ph type="pic" sz="quarter" idx="10"/>
          </p:nvPr>
        </p:nvSpPr>
        <p:spPr>
          <a:xfrm>
            <a:off x="0" y="1579563"/>
            <a:ext cx="9144000" cy="3563937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grpSp>
        <p:nvGrpSpPr>
          <p:cNvPr id="28" name="Group 4"/>
          <p:cNvGrpSpPr>
            <a:grpSpLocks noChangeAspect="1"/>
          </p:cNvGrpSpPr>
          <p:nvPr userDrawn="1"/>
        </p:nvGrpSpPr>
        <p:grpSpPr bwMode="auto">
          <a:xfrm>
            <a:off x="575383" y="342901"/>
            <a:ext cx="2241624" cy="923856"/>
            <a:chOff x="2003" y="67"/>
            <a:chExt cx="2686" cy="1107"/>
          </a:xfrm>
        </p:grpSpPr>
        <p:sp>
          <p:nvSpPr>
            <p:cNvPr id="29" name="Freeform 5"/>
            <p:cNvSpPr>
              <a:spLocks/>
            </p:cNvSpPr>
            <p:nvPr userDrawn="1"/>
          </p:nvSpPr>
          <p:spPr bwMode="auto">
            <a:xfrm>
              <a:off x="3789" y="67"/>
              <a:ext cx="900" cy="903"/>
            </a:xfrm>
            <a:custGeom>
              <a:avLst/>
              <a:gdLst>
                <a:gd name="T0" fmla="*/ 254 w 380"/>
                <a:gd name="T1" fmla="*/ 125 h 380"/>
                <a:gd name="T2" fmla="*/ 0 w 380"/>
                <a:gd name="T3" fmla="*/ 0 h 380"/>
                <a:gd name="T4" fmla="*/ 238 w 380"/>
                <a:gd name="T5" fmla="*/ 142 h 380"/>
                <a:gd name="T6" fmla="*/ 380 w 380"/>
                <a:gd name="T7" fmla="*/ 380 h 380"/>
                <a:gd name="T8" fmla="*/ 254 w 380"/>
                <a:gd name="T9" fmla="*/ 125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0" h="380">
                  <a:moveTo>
                    <a:pt x="254" y="125"/>
                  </a:moveTo>
                  <a:cubicBezTo>
                    <a:pt x="179" y="50"/>
                    <a:pt x="86" y="7"/>
                    <a:pt x="0" y="0"/>
                  </a:cubicBezTo>
                  <a:cubicBezTo>
                    <a:pt x="80" y="20"/>
                    <a:pt x="165" y="69"/>
                    <a:pt x="238" y="142"/>
                  </a:cubicBezTo>
                  <a:cubicBezTo>
                    <a:pt x="311" y="215"/>
                    <a:pt x="359" y="299"/>
                    <a:pt x="380" y="380"/>
                  </a:cubicBezTo>
                  <a:cubicBezTo>
                    <a:pt x="373" y="293"/>
                    <a:pt x="330" y="200"/>
                    <a:pt x="254" y="125"/>
                  </a:cubicBezTo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6"/>
            <p:cNvSpPr>
              <a:spLocks noEditPoints="1"/>
            </p:cNvSpPr>
            <p:nvPr userDrawn="1"/>
          </p:nvSpPr>
          <p:spPr bwMode="auto">
            <a:xfrm>
              <a:off x="3466" y="1043"/>
              <a:ext cx="131" cy="131"/>
            </a:xfrm>
            <a:custGeom>
              <a:avLst/>
              <a:gdLst>
                <a:gd name="T0" fmla="*/ 27 w 55"/>
                <a:gd name="T1" fmla="*/ 0 h 55"/>
                <a:gd name="T2" fmla="*/ 0 w 55"/>
                <a:gd name="T3" fmla="*/ 27 h 55"/>
                <a:gd name="T4" fmla="*/ 27 w 55"/>
                <a:gd name="T5" fmla="*/ 55 h 55"/>
                <a:gd name="T6" fmla="*/ 55 w 55"/>
                <a:gd name="T7" fmla="*/ 27 h 55"/>
                <a:gd name="T8" fmla="*/ 27 w 55"/>
                <a:gd name="T9" fmla="*/ 0 h 55"/>
                <a:gd name="T10" fmla="*/ 27 w 55"/>
                <a:gd name="T11" fmla="*/ 43 h 55"/>
                <a:gd name="T12" fmla="*/ 11 w 55"/>
                <a:gd name="T13" fmla="*/ 27 h 55"/>
                <a:gd name="T14" fmla="*/ 27 w 55"/>
                <a:gd name="T15" fmla="*/ 11 h 55"/>
                <a:gd name="T16" fmla="*/ 43 w 55"/>
                <a:gd name="T17" fmla="*/ 27 h 55"/>
                <a:gd name="T18" fmla="*/ 27 w 55"/>
                <a:gd name="T19" fmla="*/ 4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55">
                  <a:moveTo>
                    <a:pt x="27" y="0"/>
                  </a:moveTo>
                  <a:cubicBezTo>
                    <a:pt x="12" y="0"/>
                    <a:pt x="0" y="12"/>
                    <a:pt x="0" y="27"/>
                  </a:cubicBezTo>
                  <a:cubicBezTo>
                    <a:pt x="0" y="42"/>
                    <a:pt x="12" y="55"/>
                    <a:pt x="27" y="55"/>
                  </a:cubicBezTo>
                  <a:cubicBezTo>
                    <a:pt x="42" y="55"/>
                    <a:pt x="55" y="42"/>
                    <a:pt x="55" y="27"/>
                  </a:cubicBezTo>
                  <a:cubicBezTo>
                    <a:pt x="55" y="12"/>
                    <a:pt x="42" y="0"/>
                    <a:pt x="27" y="0"/>
                  </a:cubicBezTo>
                  <a:moveTo>
                    <a:pt x="27" y="43"/>
                  </a:moveTo>
                  <a:cubicBezTo>
                    <a:pt x="18" y="43"/>
                    <a:pt x="11" y="36"/>
                    <a:pt x="11" y="27"/>
                  </a:cubicBezTo>
                  <a:cubicBezTo>
                    <a:pt x="11" y="19"/>
                    <a:pt x="18" y="11"/>
                    <a:pt x="27" y="11"/>
                  </a:cubicBezTo>
                  <a:cubicBezTo>
                    <a:pt x="36" y="11"/>
                    <a:pt x="43" y="19"/>
                    <a:pt x="43" y="27"/>
                  </a:cubicBezTo>
                  <a:cubicBezTo>
                    <a:pt x="43" y="36"/>
                    <a:pt x="36" y="43"/>
                    <a:pt x="27" y="43"/>
                  </a:cubicBezTo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7"/>
            <p:cNvSpPr>
              <a:spLocks/>
            </p:cNvSpPr>
            <p:nvPr userDrawn="1"/>
          </p:nvSpPr>
          <p:spPr bwMode="auto">
            <a:xfrm>
              <a:off x="3367" y="1046"/>
              <a:ext cx="90" cy="126"/>
            </a:xfrm>
            <a:custGeom>
              <a:avLst/>
              <a:gdLst>
                <a:gd name="T0" fmla="*/ 28 w 90"/>
                <a:gd name="T1" fmla="*/ 0 h 126"/>
                <a:gd name="T2" fmla="*/ 0 w 90"/>
                <a:gd name="T3" fmla="*/ 0 h 126"/>
                <a:gd name="T4" fmla="*/ 0 w 90"/>
                <a:gd name="T5" fmla="*/ 126 h 126"/>
                <a:gd name="T6" fmla="*/ 90 w 90"/>
                <a:gd name="T7" fmla="*/ 126 h 126"/>
                <a:gd name="T8" fmla="*/ 90 w 90"/>
                <a:gd name="T9" fmla="*/ 99 h 126"/>
                <a:gd name="T10" fmla="*/ 28 w 90"/>
                <a:gd name="T11" fmla="*/ 99 h 126"/>
                <a:gd name="T12" fmla="*/ 28 w 90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6">
                  <a:moveTo>
                    <a:pt x="28" y="0"/>
                  </a:moveTo>
                  <a:lnTo>
                    <a:pt x="0" y="0"/>
                  </a:lnTo>
                  <a:lnTo>
                    <a:pt x="0" y="126"/>
                  </a:lnTo>
                  <a:lnTo>
                    <a:pt x="90" y="126"/>
                  </a:lnTo>
                  <a:lnTo>
                    <a:pt x="90" y="99"/>
                  </a:lnTo>
                  <a:lnTo>
                    <a:pt x="28" y="9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Rectangle 8"/>
            <p:cNvSpPr>
              <a:spLocks noChangeArrowheads="1"/>
            </p:cNvSpPr>
            <p:nvPr userDrawn="1"/>
          </p:nvSpPr>
          <p:spPr bwMode="auto">
            <a:xfrm>
              <a:off x="3763" y="1046"/>
              <a:ext cx="26" cy="126"/>
            </a:xfrm>
            <a:prstGeom prst="rect">
              <a:avLst/>
            </a:pr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Freeform 9"/>
            <p:cNvSpPr>
              <a:spLocks/>
            </p:cNvSpPr>
            <p:nvPr userDrawn="1"/>
          </p:nvSpPr>
          <p:spPr bwMode="auto">
            <a:xfrm>
              <a:off x="3928" y="1046"/>
              <a:ext cx="105" cy="126"/>
            </a:xfrm>
            <a:custGeom>
              <a:avLst/>
              <a:gdLst>
                <a:gd name="T0" fmla="*/ 0 w 105"/>
                <a:gd name="T1" fmla="*/ 26 h 126"/>
                <a:gd name="T2" fmla="*/ 38 w 105"/>
                <a:gd name="T3" fmla="*/ 26 h 126"/>
                <a:gd name="T4" fmla="*/ 38 w 105"/>
                <a:gd name="T5" fmla="*/ 126 h 126"/>
                <a:gd name="T6" fmla="*/ 67 w 105"/>
                <a:gd name="T7" fmla="*/ 126 h 126"/>
                <a:gd name="T8" fmla="*/ 67 w 105"/>
                <a:gd name="T9" fmla="*/ 26 h 126"/>
                <a:gd name="T10" fmla="*/ 105 w 105"/>
                <a:gd name="T11" fmla="*/ 26 h 126"/>
                <a:gd name="T12" fmla="*/ 105 w 105"/>
                <a:gd name="T13" fmla="*/ 0 h 126"/>
                <a:gd name="T14" fmla="*/ 0 w 105"/>
                <a:gd name="T15" fmla="*/ 0 h 126"/>
                <a:gd name="T16" fmla="*/ 0 w 105"/>
                <a:gd name="T17" fmla="*/ 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126">
                  <a:moveTo>
                    <a:pt x="0" y="26"/>
                  </a:moveTo>
                  <a:lnTo>
                    <a:pt x="38" y="26"/>
                  </a:lnTo>
                  <a:lnTo>
                    <a:pt x="38" y="126"/>
                  </a:lnTo>
                  <a:lnTo>
                    <a:pt x="67" y="126"/>
                  </a:lnTo>
                  <a:lnTo>
                    <a:pt x="67" y="26"/>
                  </a:lnTo>
                  <a:lnTo>
                    <a:pt x="105" y="26"/>
                  </a:lnTo>
                  <a:lnTo>
                    <a:pt x="105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Rectangle 10"/>
            <p:cNvSpPr>
              <a:spLocks noChangeArrowheads="1"/>
            </p:cNvSpPr>
            <p:nvPr userDrawn="1"/>
          </p:nvSpPr>
          <p:spPr bwMode="auto">
            <a:xfrm>
              <a:off x="4052" y="1046"/>
              <a:ext cx="26" cy="126"/>
            </a:xfrm>
            <a:prstGeom prst="rect">
              <a:avLst/>
            </a:pr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11"/>
            <p:cNvSpPr>
              <a:spLocks/>
            </p:cNvSpPr>
            <p:nvPr userDrawn="1"/>
          </p:nvSpPr>
          <p:spPr bwMode="auto">
            <a:xfrm>
              <a:off x="4104" y="1043"/>
              <a:ext cx="113" cy="131"/>
            </a:xfrm>
            <a:custGeom>
              <a:avLst/>
              <a:gdLst>
                <a:gd name="T0" fmla="*/ 39 w 48"/>
                <a:gd name="T1" fmla="*/ 39 h 55"/>
                <a:gd name="T2" fmla="*/ 27 w 48"/>
                <a:gd name="T3" fmla="*/ 44 h 55"/>
                <a:gd name="T4" fmla="*/ 11 w 48"/>
                <a:gd name="T5" fmla="*/ 28 h 55"/>
                <a:gd name="T6" fmla="*/ 15 w 48"/>
                <a:gd name="T7" fmla="*/ 16 h 55"/>
                <a:gd name="T8" fmla="*/ 27 w 48"/>
                <a:gd name="T9" fmla="*/ 11 h 55"/>
                <a:gd name="T10" fmla="*/ 39 w 48"/>
                <a:gd name="T11" fmla="*/ 16 h 55"/>
                <a:gd name="T12" fmla="*/ 40 w 48"/>
                <a:gd name="T13" fmla="*/ 16 h 55"/>
                <a:gd name="T14" fmla="*/ 47 w 48"/>
                <a:gd name="T15" fmla="*/ 9 h 55"/>
                <a:gd name="T16" fmla="*/ 47 w 48"/>
                <a:gd name="T17" fmla="*/ 8 h 55"/>
                <a:gd name="T18" fmla="*/ 27 w 48"/>
                <a:gd name="T19" fmla="*/ 0 h 55"/>
                <a:gd name="T20" fmla="*/ 7 w 48"/>
                <a:gd name="T21" fmla="*/ 8 h 55"/>
                <a:gd name="T22" fmla="*/ 0 w 48"/>
                <a:gd name="T23" fmla="*/ 28 h 55"/>
                <a:gd name="T24" fmla="*/ 27 w 48"/>
                <a:gd name="T25" fmla="*/ 55 h 55"/>
                <a:gd name="T26" fmla="*/ 47 w 48"/>
                <a:gd name="T27" fmla="*/ 47 h 55"/>
                <a:gd name="T28" fmla="*/ 48 w 48"/>
                <a:gd name="T29" fmla="*/ 46 h 55"/>
                <a:gd name="T30" fmla="*/ 40 w 48"/>
                <a:gd name="T31" fmla="*/ 38 h 55"/>
                <a:gd name="T32" fmla="*/ 39 w 48"/>
                <a:gd name="T33" fmla="*/ 3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8" h="55">
                  <a:moveTo>
                    <a:pt x="39" y="39"/>
                  </a:moveTo>
                  <a:cubicBezTo>
                    <a:pt x="36" y="42"/>
                    <a:pt x="32" y="44"/>
                    <a:pt x="27" y="44"/>
                  </a:cubicBezTo>
                  <a:cubicBezTo>
                    <a:pt x="15" y="44"/>
                    <a:pt x="11" y="35"/>
                    <a:pt x="11" y="28"/>
                  </a:cubicBezTo>
                  <a:cubicBezTo>
                    <a:pt x="11" y="23"/>
                    <a:pt x="12" y="19"/>
                    <a:pt x="15" y="16"/>
                  </a:cubicBezTo>
                  <a:cubicBezTo>
                    <a:pt x="18" y="13"/>
                    <a:pt x="22" y="11"/>
                    <a:pt x="27" y="11"/>
                  </a:cubicBezTo>
                  <a:cubicBezTo>
                    <a:pt x="32" y="11"/>
                    <a:pt x="36" y="13"/>
                    <a:pt x="39" y="16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41" y="3"/>
                    <a:pt x="35" y="0"/>
                    <a:pt x="27" y="0"/>
                  </a:cubicBezTo>
                  <a:cubicBezTo>
                    <a:pt x="19" y="0"/>
                    <a:pt x="12" y="3"/>
                    <a:pt x="7" y="8"/>
                  </a:cubicBezTo>
                  <a:cubicBezTo>
                    <a:pt x="2" y="13"/>
                    <a:pt x="0" y="20"/>
                    <a:pt x="0" y="28"/>
                  </a:cubicBezTo>
                  <a:cubicBezTo>
                    <a:pt x="0" y="40"/>
                    <a:pt x="7" y="55"/>
                    <a:pt x="27" y="55"/>
                  </a:cubicBezTo>
                  <a:cubicBezTo>
                    <a:pt x="35" y="55"/>
                    <a:pt x="42" y="52"/>
                    <a:pt x="47" y="47"/>
                  </a:cubicBezTo>
                  <a:cubicBezTo>
                    <a:pt x="48" y="46"/>
                    <a:pt x="48" y="46"/>
                    <a:pt x="48" y="46"/>
                  </a:cubicBezTo>
                  <a:cubicBezTo>
                    <a:pt x="40" y="38"/>
                    <a:pt x="40" y="38"/>
                    <a:pt x="40" y="38"/>
                  </a:cubicBezTo>
                  <a:lnTo>
                    <a:pt x="39" y="39"/>
                  </a:lnTo>
                  <a:close/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12"/>
            <p:cNvSpPr>
              <a:spLocks/>
            </p:cNvSpPr>
            <p:nvPr userDrawn="1"/>
          </p:nvSpPr>
          <p:spPr bwMode="auto">
            <a:xfrm>
              <a:off x="4227" y="1043"/>
              <a:ext cx="109" cy="131"/>
            </a:xfrm>
            <a:custGeom>
              <a:avLst/>
              <a:gdLst>
                <a:gd name="T0" fmla="*/ 24 w 46"/>
                <a:gd name="T1" fmla="*/ 21 h 55"/>
                <a:gd name="T2" fmla="*/ 14 w 46"/>
                <a:gd name="T3" fmla="*/ 16 h 55"/>
                <a:gd name="T4" fmla="*/ 23 w 46"/>
                <a:gd name="T5" fmla="*/ 10 h 55"/>
                <a:gd name="T6" fmla="*/ 34 w 46"/>
                <a:gd name="T7" fmla="*/ 15 h 55"/>
                <a:gd name="T8" fmla="*/ 42 w 46"/>
                <a:gd name="T9" fmla="*/ 9 h 55"/>
                <a:gd name="T10" fmla="*/ 23 w 46"/>
                <a:gd name="T11" fmla="*/ 0 h 55"/>
                <a:gd name="T12" fmla="*/ 2 w 46"/>
                <a:gd name="T13" fmla="*/ 15 h 55"/>
                <a:gd name="T14" fmla="*/ 23 w 46"/>
                <a:gd name="T15" fmla="*/ 31 h 55"/>
                <a:gd name="T16" fmla="*/ 34 w 46"/>
                <a:gd name="T17" fmla="*/ 38 h 55"/>
                <a:gd name="T18" fmla="*/ 23 w 46"/>
                <a:gd name="T19" fmla="*/ 44 h 55"/>
                <a:gd name="T20" fmla="*/ 10 w 46"/>
                <a:gd name="T21" fmla="*/ 37 h 55"/>
                <a:gd name="T22" fmla="*/ 10 w 46"/>
                <a:gd name="T23" fmla="*/ 37 h 55"/>
                <a:gd name="T24" fmla="*/ 0 w 46"/>
                <a:gd name="T25" fmla="*/ 42 h 55"/>
                <a:gd name="T26" fmla="*/ 23 w 46"/>
                <a:gd name="T27" fmla="*/ 55 h 55"/>
                <a:gd name="T28" fmla="*/ 46 w 46"/>
                <a:gd name="T29" fmla="*/ 38 h 55"/>
                <a:gd name="T30" fmla="*/ 24 w 46"/>
                <a:gd name="T31" fmla="*/ 2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" h="55">
                  <a:moveTo>
                    <a:pt x="24" y="21"/>
                  </a:moveTo>
                  <a:cubicBezTo>
                    <a:pt x="18" y="20"/>
                    <a:pt x="14" y="19"/>
                    <a:pt x="14" y="16"/>
                  </a:cubicBezTo>
                  <a:cubicBezTo>
                    <a:pt x="14" y="12"/>
                    <a:pt x="17" y="10"/>
                    <a:pt x="23" y="10"/>
                  </a:cubicBezTo>
                  <a:cubicBezTo>
                    <a:pt x="28" y="10"/>
                    <a:pt x="32" y="12"/>
                    <a:pt x="34" y="15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8" y="3"/>
                    <a:pt x="32" y="0"/>
                    <a:pt x="23" y="0"/>
                  </a:cubicBezTo>
                  <a:cubicBezTo>
                    <a:pt x="13" y="0"/>
                    <a:pt x="2" y="5"/>
                    <a:pt x="2" y="15"/>
                  </a:cubicBezTo>
                  <a:cubicBezTo>
                    <a:pt x="2" y="27"/>
                    <a:pt x="13" y="30"/>
                    <a:pt x="23" y="31"/>
                  </a:cubicBezTo>
                  <a:cubicBezTo>
                    <a:pt x="33" y="33"/>
                    <a:pt x="34" y="36"/>
                    <a:pt x="34" y="38"/>
                  </a:cubicBezTo>
                  <a:cubicBezTo>
                    <a:pt x="34" y="44"/>
                    <a:pt x="26" y="44"/>
                    <a:pt x="23" y="44"/>
                  </a:cubicBezTo>
                  <a:cubicBezTo>
                    <a:pt x="17" y="44"/>
                    <a:pt x="12" y="42"/>
                    <a:pt x="10" y="37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4" y="51"/>
                    <a:pt x="12" y="55"/>
                    <a:pt x="23" y="55"/>
                  </a:cubicBezTo>
                  <a:cubicBezTo>
                    <a:pt x="34" y="55"/>
                    <a:pt x="46" y="50"/>
                    <a:pt x="46" y="38"/>
                  </a:cubicBezTo>
                  <a:cubicBezTo>
                    <a:pt x="46" y="26"/>
                    <a:pt x="35" y="22"/>
                    <a:pt x="24" y="21"/>
                  </a:cubicBezTo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13"/>
            <p:cNvSpPr>
              <a:spLocks/>
            </p:cNvSpPr>
            <p:nvPr userDrawn="1"/>
          </p:nvSpPr>
          <p:spPr bwMode="auto">
            <a:xfrm>
              <a:off x="3812" y="1043"/>
              <a:ext cx="107" cy="131"/>
            </a:xfrm>
            <a:custGeom>
              <a:avLst/>
              <a:gdLst>
                <a:gd name="T0" fmla="*/ 23 w 45"/>
                <a:gd name="T1" fmla="*/ 21 h 55"/>
                <a:gd name="T2" fmla="*/ 13 w 45"/>
                <a:gd name="T3" fmla="*/ 16 h 55"/>
                <a:gd name="T4" fmla="*/ 22 w 45"/>
                <a:gd name="T5" fmla="*/ 10 h 55"/>
                <a:gd name="T6" fmla="*/ 33 w 45"/>
                <a:gd name="T7" fmla="*/ 15 h 55"/>
                <a:gd name="T8" fmla="*/ 42 w 45"/>
                <a:gd name="T9" fmla="*/ 9 h 55"/>
                <a:gd name="T10" fmla="*/ 22 w 45"/>
                <a:gd name="T11" fmla="*/ 0 h 55"/>
                <a:gd name="T12" fmla="*/ 2 w 45"/>
                <a:gd name="T13" fmla="*/ 15 h 55"/>
                <a:gd name="T14" fmla="*/ 22 w 45"/>
                <a:gd name="T15" fmla="*/ 31 h 55"/>
                <a:gd name="T16" fmla="*/ 33 w 45"/>
                <a:gd name="T17" fmla="*/ 38 h 55"/>
                <a:gd name="T18" fmla="*/ 22 w 45"/>
                <a:gd name="T19" fmla="*/ 44 h 55"/>
                <a:gd name="T20" fmla="*/ 9 w 45"/>
                <a:gd name="T21" fmla="*/ 37 h 55"/>
                <a:gd name="T22" fmla="*/ 9 w 45"/>
                <a:gd name="T23" fmla="*/ 37 h 55"/>
                <a:gd name="T24" fmla="*/ 0 w 45"/>
                <a:gd name="T25" fmla="*/ 42 h 55"/>
                <a:gd name="T26" fmla="*/ 22 w 45"/>
                <a:gd name="T27" fmla="*/ 55 h 55"/>
                <a:gd name="T28" fmla="*/ 45 w 45"/>
                <a:gd name="T29" fmla="*/ 38 h 55"/>
                <a:gd name="T30" fmla="*/ 23 w 45"/>
                <a:gd name="T31" fmla="*/ 2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" h="55">
                  <a:moveTo>
                    <a:pt x="23" y="21"/>
                  </a:moveTo>
                  <a:cubicBezTo>
                    <a:pt x="17" y="20"/>
                    <a:pt x="13" y="19"/>
                    <a:pt x="13" y="16"/>
                  </a:cubicBezTo>
                  <a:cubicBezTo>
                    <a:pt x="13" y="12"/>
                    <a:pt x="16" y="10"/>
                    <a:pt x="22" y="10"/>
                  </a:cubicBezTo>
                  <a:cubicBezTo>
                    <a:pt x="27" y="10"/>
                    <a:pt x="31" y="12"/>
                    <a:pt x="33" y="15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7" y="3"/>
                    <a:pt x="31" y="0"/>
                    <a:pt x="22" y="0"/>
                  </a:cubicBezTo>
                  <a:cubicBezTo>
                    <a:pt x="12" y="0"/>
                    <a:pt x="2" y="5"/>
                    <a:pt x="2" y="15"/>
                  </a:cubicBezTo>
                  <a:cubicBezTo>
                    <a:pt x="2" y="27"/>
                    <a:pt x="12" y="30"/>
                    <a:pt x="22" y="31"/>
                  </a:cubicBezTo>
                  <a:cubicBezTo>
                    <a:pt x="32" y="33"/>
                    <a:pt x="33" y="36"/>
                    <a:pt x="33" y="38"/>
                  </a:cubicBezTo>
                  <a:cubicBezTo>
                    <a:pt x="33" y="44"/>
                    <a:pt x="25" y="44"/>
                    <a:pt x="22" y="44"/>
                  </a:cubicBezTo>
                  <a:cubicBezTo>
                    <a:pt x="16" y="44"/>
                    <a:pt x="11" y="42"/>
                    <a:pt x="9" y="37"/>
                  </a:cubicBezTo>
                  <a:cubicBezTo>
                    <a:pt x="9" y="37"/>
                    <a:pt x="9" y="37"/>
                    <a:pt x="9" y="37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3" y="51"/>
                    <a:pt x="11" y="55"/>
                    <a:pt x="22" y="55"/>
                  </a:cubicBezTo>
                  <a:cubicBezTo>
                    <a:pt x="33" y="55"/>
                    <a:pt x="45" y="50"/>
                    <a:pt x="45" y="38"/>
                  </a:cubicBezTo>
                  <a:cubicBezTo>
                    <a:pt x="45" y="26"/>
                    <a:pt x="34" y="22"/>
                    <a:pt x="23" y="21"/>
                  </a:cubicBezTo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14"/>
            <p:cNvSpPr>
              <a:spLocks/>
            </p:cNvSpPr>
            <p:nvPr userDrawn="1"/>
          </p:nvSpPr>
          <p:spPr bwMode="auto">
            <a:xfrm>
              <a:off x="3613" y="1043"/>
              <a:ext cx="121" cy="131"/>
            </a:xfrm>
            <a:custGeom>
              <a:avLst/>
              <a:gdLst>
                <a:gd name="T0" fmla="*/ 26 w 51"/>
                <a:gd name="T1" fmla="*/ 33 h 55"/>
                <a:gd name="T2" fmla="*/ 40 w 51"/>
                <a:gd name="T3" fmla="*/ 33 h 55"/>
                <a:gd name="T4" fmla="*/ 40 w 51"/>
                <a:gd name="T5" fmla="*/ 39 h 55"/>
                <a:gd name="T6" fmla="*/ 29 w 51"/>
                <a:gd name="T7" fmla="*/ 44 h 55"/>
                <a:gd name="T8" fmla="*/ 12 w 51"/>
                <a:gd name="T9" fmla="*/ 28 h 55"/>
                <a:gd name="T10" fmla="*/ 29 w 51"/>
                <a:gd name="T11" fmla="*/ 11 h 55"/>
                <a:gd name="T12" fmla="*/ 42 w 51"/>
                <a:gd name="T13" fmla="*/ 16 h 55"/>
                <a:gd name="T14" fmla="*/ 42 w 51"/>
                <a:gd name="T15" fmla="*/ 16 h 55"/>
                <a:gd name="T16" fmla="*/ 49 w 51"/>
                <a:gd name="T17" fmla="*/ 8 h 55"/>
                <a:gd name="T18" fmla="*/ 49 w 51"/>
                <a:gd name="T19" fmla="*/ 8 h 55"/>
                <a:gd name="T20" fmla="*/ 29 w 51"/>
                <a:gd name="T21" fmla="*/ 0 h 55"/>
                <a:gd name="T22" fmla="*/ 0 w 51"/>
                <a:gd name="T23" fmla="*/ 28 h 55"/>
                <a:gd name="T24" fmla="*/ 29 w 51"/>
                <a:gd name="T25" fmla="*/ 55 h 55"/>
                <a:gd name="T26" fmla="*/ 51 w 51"/>
                <a:gd name="T27" fmla="*/ 45 h 55"/>
                <a:gd name="T28" fmla="*/ 51 w 51"/>
                <a:gd name="T29" fmla="*/ 45 h 55"/>
                <a:gd name="T30" fmla="*/ 51 w 51"/>
                <a:gd name="T31" fmla="*/ 22 h 55"/>
                <a:gd name="T32" fmla="*/ 26 w 51"/>
                <a:gd name="T33" fmla="*/ 22 h 55"/>
                <a:gd name="T34" fmla="*/ 26 w 51"/>
                <a:gd name="T35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55">
                  <a:moveTo>
                    <a:pt x="26" y="33"/>
                  </a:moveTo>
                  <a:cubicBezTo>
                    <a:pt x="40" y="33"/>
                    <a:pt x="40" y="33"/>
                    <a:pt x="40" y="33"/>
                  </a:cubicBezTo>
                  <a:cubicBezTo>
                    <a:pt x="40" y="39"/>
                    <a:pt x="40" y="39"/>
                    <a:pt x="40" y="39"/>
                  </a:cubicBezTo>
                  <a:cubicBezTo>
                    <a:pt x="37" y="42"/>
                    <a:pt x="33" y="44"/>
                    <a:pt x="29" y="44"/>
                  </a:cubicBezTo>
                  <a:cubicBezTo>
                    <a:pt x="16" y="44"/>
                    <a:pt x="12" y="34"/>
                    <a:pt x="12" y="28"/>
                  </a:cubicBezTo>
                  <a:cubicBezTo>
                    <a:pt x="12" y="18"/>
                    <a:pt x="19" y="11"/>
                    <a:pt x="29" y="11"/>
                  </a:cubicBezTo>
                  <a:cubicBezTo>
                    <a:pt x="33" y="11"/>
                    <a:pt x="38" y="13"/>
                    <a:pt x="42" y="16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9" y="8"/>
                    <a:pt x="49" y="8"/>
                    <a:pt x="49" y="8"/>
                  </a:cubicBezTo>
                  <a:cubicBezTo>
                    <a:pt x="49" y="8"/>
                    <a:pt x="49" y="8"/>
                    <a:pt x="49" y="8"/>
                  </a:cubicBezTo>
                  <a:cubicBezTo>
                    <a:pt x="44" y="3"/>
                    <a:pt x="36" y="0"/>
                    <a:pt x="29" y="0"/>
                  </a:cubicBezTo>
                  <a:cubicBezTo>
                    <a:pt x="9" y="0"/>
                    <a:pt x="0" y="14"/>
                    <a:pt x="0" y="28"/>
                  </a:cubicBezTo>
                  <a:cubicBezTo>
                    <a:pt x="0" y="38"/>
                    <a:pt x="8" y="55"/>
                    <a:pt x="29" y="55"/>
                  </a:cubicBezTo>
                  <a:cubicBezTo>
                    <a:pt x="38" y="55"/>
                    <a:pt x="45" y="52"/>
                    <a:pt x="51" y="45"/>
                  </a:cubicBezTo>
                  <a:cubicBezTo>
                    <a:pt x="51" y="45"/>
                    <a:pt x="51" y="45"/>
                    <a:pt x="51" y="45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26" y="22"/>
                    <a:pt x="26" y="22"/>
                    <a:pt x="26" y="22"/>
                  </a:cubicBezTo>
                  <a:lnTo>
                    <a:pt x="26" y="33"/>
                  </a:lnTo>
                  <a:close/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15"/>
            <p:cNvSpPr>
              <a:spLocks/>
            </p:cNvSpPr>
            <p:nvPr userDrawn="1"/>
          </p:nvSpPr>
          <p:spPr bwMode="auto">
            <a:xfrm>
              <a:off x="4466" y="143"/>
              <a:ext cx="142" cy="142"/>
            </a:xfrm>
            <a:custGeom>
              <a:avLst/>
              <a:gdLst>
                <a:gd name="T0" fmla="*/ 83 w 142"/>
                <a:gd name="T1" fmla="*/ 0 h 142"/>
                <a:gd name="T2" fmla="*/ 0 w 142"/>
                <a:gd name="T3" fmla="*/ 142 h 142"/>
                <a:gd name="T4" fmla="*/ 142 w 142"/>
                <a:gd name="T5" fmla="*/ 59 h 142"/>
                <a:gd name="T6" fmla="*/ 83 w 142"/>
                <a:gd name="T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2" h="142">
                  <a:moveTo>
                    <a:pt x="83" y="0"/>
                  </a:moveTo>
                  <a:lnTo>
                    <a:pt x="0" y="142"/>
                  </a:lnTo>
                  <a:lnTo>
                    <a:pt x="142" y="59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16"/>
            <p:cNvSpPr>
              <a:spLocks/>
            </p:cNvSpPr>
            <p:nvPr userDrawn="1"/>
          </p:nvSpPr>
          <p:spPr bwMode="auto">
            <a:xfrm>
              <a:off x="2768" y="618"/>
              <a:ext cx="225" cy="344"/>
            </a:xfrm>
            <a:custGeom>
              <a:avLst/>
              <a:gdLst>
                <a:gd name="T0" fmla="*/ 225 w 225"/>
                <a:gd name="T1" fmla="*/ 276 h 344"/>
                <a:gd name="T2" fmla="*/ 75 w 225"/>
                <a:gd name="T3" fmla="*/ 276 h 344"/>
                <a:gd name="T4" fmla="*/ 75 w 225"/>
                <a:gd name="T5" fmla="*/ 0 h 344"/>
                <a:gd name="T6" fmla="*/ 0 w 225"/>
                <a:gd name="T7" fmla="*/ 0 h 344"/>
                <a:gd name="T8" fmla="*/ 0 w 225"/>
                <a:gd name="T9" fmla="*/ 344 h 344"/>
                <a:gd name="T10" fmla="*/ 225 w 225"/>
                <a:gd name="T11" fmla="*/ 344 h 344"/>
                <a:gd name="T12" fmla="*/ 225 w 225"/>
                <a:gd name="T13" fmla="*/ 27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5" h="344">
                  <a:moveTo>
                    <a:pt x="225" y="276"/>
                  </a:moveTo>
                  <a:lnTo>
                    <a:pt x="75" y="276"/>
                  </a:lnTo>
                  <a:lnTo>
                    <a:pt x="75" y="0"/>
                  </a:lnTo>
                  <a:lnTo>
                    <a:pt x="0" y="0"/>
                  </a:lnTo>
                  <a:lnTo>
                    <a:pt x="0" y="344"/>
                  </a:lnTo>
                  <a:lnTo>
                    <a:pt x="225" y="344"/>
                  </a:lnTo>
                  <a:lnTo>
                    <a:pt x="225" y="276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17"/>
            <p:cNvSpPr>
              <a:spLocks/>
            </p:cNvSpPr>
            <p:nvPr userDrawn="1"/>
          </p:nvSpPr>
          <p:spPr bwMode="auto">
            <a:xfrm>
              <a:off x="3042" y="618"/>
              <a:ext cx="225" cy="344"/>
            </a:xfrm>
            <a:custGeom>
              <a:avLst/>
              <a:gdLst>
                <a:gd name="T0" fmla="*/ 225 w 225"/>
                <a:gd name="T1" fmla="*/ 276 h 344"/>
                <a:gd name="T2" fmla="*/ 74 w 225"/>
                <a:gd name="T3" fmla="*/ 276 h 344"/>
                <a:gd name="T4" fmla="*/ 74 w 225"/>
                <a:gd name="T5" fmla="*/ 0 h 344"/>
                <a:gd name="T6" fmla="*/ 0 w 225"/>
                <a:gd name="T7" fmla="*/ 0 h 344"/>
                <a:gd name="T8" fmla="*/ 0 w 225"/>
                <a:gd name="T9" fmla="*/ 344 h 344"/>
                <a:gd name="T10" fmla="*/ 225 w 225"/>
                <a:gd name="T11" fmla="*/ 344 h 344"/>
                <a:gd name="T12" fmla="*/ 225 w 225"/>
                <a:gd name="T13" fmla="*/ 27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5" h="344">
                  <a:moveTo>
                    <a:pt x="225" y="276"/>
                  </a:moveTo>
                  <a:lnTo>
                    <a:pt x="74" y="276"/>
                  </a:lnTo>
                  <a:lnTo>
                    <a:pt x="74" y="0"/>
                  </a:lnTo>
                  <a:lnTo>
                    <a:pt x="0" y="0"/>
                  </a:lnTo>
                  <a:lnTo>
                    <a:pt x="0" y="344"/>
                  </a:lnTo>
                  <a:lnTo>
                    <a:pt x="225" y="344"/>
                  </a:lnTo>
                  <a:lnTo>
                    <a:pt x="225" y="276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18"/>
            <p:cNvSpPr>
              <a:spLocks noEditPoints="1"/>
            </p:cNvSpPr>
            <p:nvPr userDrawn="1"/>
          </p:nvSpPr>
          <p:spPr bwMode="auto">
            <a:xfrm>
              <a:off x="2003" y="618"/>
              <a:ext cx="289" cy="344"/>
            </a:xfrm>
            <a:custGeom>
              <a:avLst/>
              <a:gdLst>
                <a:gd name="T0" fmla="*/ 122 w 122"/>
                <a:gd name="T1" fmla="*/ 101 h 145"/>
                <a:gd name="T2" fmla="*/ 104 w 122"/>
                <a:gd name="T3" fmla="*/ 69 h 145"/>
                <a:gd name="T4" fmla="*/ 116 w 122"/>
                <a:gd name="T5" fmla="*/ 43 h 145"/>
                <a:gd name="T6" fmla="*/ 69 w 122"/>
                <a:gd name="T7" fmla="*/ 0 h 145"/>
                <a:gd name="T8" fmla="*/ 0 w 122"/>
                <a:gd name="T9" fmla="*/ 0 h 145"/>
                <a:gd name="T10" fmla="*/ 0 w 122"/>
                <a:gd name="T11" fmla="*/ 145 h 145"/>
                <a:gd name="T12" fmla="*/ 69 w 122"/>
                <a:gd name="T13" fmla="*/ 145 h 145"/>
                <a:gd name="T14" fmla="*/ 122 w 122"/>
                <a:gd name="T15" fmla="*/ 101 h 145"/>
                <a:gd name="T16" fmla="*/ 31 w 122"/>
                <a:gd name="T17" fmla="*/ 29 h 145"/>
                <a:gd name="T18" fmla="*/ 68 w 122"/>
                <a:gd name="T19" fmla="*/ 29 h 145"/>
                <a:gd name="T20" fmla="*/ 85 w 122"/>
                <a:gd name="T21" fmla="*/ 43 h 145"/>
                <a:gd name="T22" fmla="*/ 68 w 122"/>
                <a:gd name="T23" fmla="*/ 58 h 145"/>
                <a:gd name="T24" fmla="*/ 31 w 122"/>
                <a:gd name="T25" fmla="*/ 58 h 145"/>
                <a:gd name="T26" fmla="*/ 31 w 122"/>
                <a:gd name="T27" fmla="*/ 29 h 145"/>
                <a:gd name="T28" fmla="*/ 33 w 122"/>
                <a:gd name="T29" fmla="*/ 116 h 145"/>
                <a:gd name="T30" fmla="*/ 31 w 122"/>
                <a:gd name="T31" fmla="*/ 116 h 145"/>
                <a:gd name="T32" fmla="*/ 31 w 122"/>
                <a:gd name="T33" fmla="*/ 86 h 145"/>
                <a:gd name="T34" fmla="*/ 31 w 122"/>
                <a:gd name="T35" fmla="*/ 86 h 145"/>
                <a:gd name="T36" fmla="*/ 72 w 122"/>
                <a:gd name="T37" fmla="*/ 86 h 145"/>
                <a:gd name="T38" fmla="*/ 90 w 122"/>
                <a:gd name="T39" fmla="*/ 101 h 145"/>
                <a:gd name="T40" fmla="*/ 72 w 122"/>
                <a:gd name="T41" fmla="*/ 116 h 145"/>
                <a:gd name="T42" fmla="*/ 64 w 122"/>
                <a:gd name="T43" fmla="*/ 116 h 145"/>
                <a:gd name="T44" fmla="*/ 33 w 122"/>
                <a:gd name="T45" fmla="*/ 11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2" h="145">
                  <a:moveTo>
                    <a:pt x="122" y="101"/>
                  </a:moveTo>
                  <a:cubicBezTo>
                    <a:pt x="122" y="87"/>
                    <a:pt x="116" y="76"/>
                    <a:pt x="104" y="69"/>
                  </a:cubicBezTo>
                  <a:cubicBezTo>
                    <a:pt x="111" y="63"/>
                    <a:pt x="116" y="54"/>
                    <a:pt x="116" y="43"/>
                  </a:cubicBezTo>
                  <a:cubicBezTo>
                    <a:pt x="116" y="17"/>
                    <a:pt x="98" y="0"/>
                    <a:pt x="6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69" y="145"/>
                    <a:pt x="69" y="145"/>
                    <a:pt x="69" y="145"/>
                  </a:cubicBezTo>
                  <a:cubicBezTo>
                    <a:pt x="102" y="145"/>
                    <a:pt x="122" y="129"/>
                    <a:pt x="122" y="101"/>
                  </a:cubicBezTo>
                  <a:moveTo>
                    <a:pt x="31" y="29"/>
                  </a:moveTo>
                  <a:cubicBezTo>
                    <a:pt x="68" y="29"/>
                    <a:pt x="68" y="29"/>
                    <a:pt x="68" y="29"/>
                  </a:cubicBezTo>
                  <a:cubicBezTo>
                    <a:pt x="78" y="29"/>
                    <a:pt x="85" y="34"/>
                    <a:pt x="85" y="43"/>
                  </a:cubicBezTo>
                  <a:cubicBezTo>
                    <a:pt x="85" y="53"/>
                    <a:pt x="78" y="58"/>
                    <a:pt x="68" y="58"/>
                  </a:cubicBezTo>
                  <a:cubicBezTo>
                    <a:pt x="31" y="58"/>
                    <a:pt x="31" y="58"/>
                    <a:pt x="31" y="58"/>
                  </a:cubicBezTo>
                  <a:lnTo>
                    <a:pt x="31" y="29"/>
                  </a:lnTo>
                  <a:close/>
                  <a:moveTo>
                    <a:pt x="33" y="116"/>
                  </a:moveTo>
                  <a:cubicBezTo>
                    <a:pt x="31" y="116"/>
                    <a:pt x="31" y="116"/>
                    <a:pt x="31" y="116"/>
                  </a:cubicBezTo>
                  <a:cubicBezTo>
                    <a:pt x="31" y="86"/>
                    <a:pt x="31" y="86"/>
                    <a:pt x="31" y="86"/>
                  </a:cubicBezTo>
                  <a:cubicBezTo>
                    <a:pt x="31" y="86"/>
                    <a:pt x="31" y="86"/>
                    <a:pt x="31" y="86"/>
                  </a:cubicBezTo>
                  <a:cubicBezTo>
                    <a:pt x="72" y="86"/>
                    <a:pt x="72" y="86"/>
                    <a:pt x="72" y="86"/>
                  </a:cubicBezTo>
                  <a:cubicBezTo>
                    <a:pt x="83" y="86"/>
                    <a:pt x="90" y="91"/>
                    <a:pt x="90" y="101"/>
                  </a:cubicBezTo>
                  <a:cubicBezTo>
                    <a:pt x="90" y="111"/>
                    <a:pt x="83" y="116"/>
                    <a:pt x="72" y="116"/>
                  </a:cubicBezTo>
                  <a:cubicBezTo>
                    <a:pt x="64" y="116"/>
                    <a:pt x="64" y="116"/>
                    <a:pt x="64" y="116"/>
                  </a:cubicBezTo>
                  <a:cubicBezTo>
                    <a:pt x="59" y="116"/>
                    <a:pt x="38" y="116"/>
                    <a:pt x="33" y="116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19"/>
            <p:cNvSpPr>
              <a:spLocks noEditPoints="1"/>
            </p:cNvSpPr>
            <p:nvPr userDrawn="1"/>
          </p:nvSpPr>
          <p:spPr bwMode="auto">
            <a:xfrm>
              <a:off x="2346" y="611"/>
              <a:ext cx="358" cy="359"/>
            </a:xfrm>
            <a:custGeom>
              <a:avLst/>
              <a:gdLst>
                <a:gd name="T0" fmla="*/ 76 w 151"/>
                <a:gd name="T1" fmla="*/ 151 h 151"/>
                <a:gd name="T2" fmla="*/ 151 w 151"/>
                <a:gd name="T3" fmla="*/ 75 h 151"/>
                <a:gd name="T4" fmla="*/ 76 w 151"/>
                <a:gd name="T5" fmla="*/ 0 h 151"/>
                <a:gd name="T6" fmla="*/ 0 w 151"/>
                <a:gd name="T7" fmla="*/ 75 h 151"/>
                <a:gd name="T8" fmla="*/ 76 w 151"/>
                <a:gd name="T9" fmla="*/ 151 h 151"/>
                <a:gd name="T10" fmla="*/ 76 w 151"/>
                <a:gd name="T11" fmla="*/ 31 h 151"/>
                <a:gd name="T12" fmla="*/ 120 w 151"/>
                <a:gd name="T13" fmla="*/ 75 h 151"/>
                <a:gd name="T14" fmla="*/ 76 w 151"/>
                <a:gd name="T15" fmla="*/ 120 h 151"/>
                <a:gd name="T16" fmla="*/ 31 w 151"/>
                <a:gd name="T17" fmla="*/ 75 h 151"/>
                <a:gd name="T18" fmla="*/ 76 w 151"/>
                <a:gd name="T19" fmla="*/ 3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1" h="151">
                  <a:moveTo>
                    <a:pt x="76" y="151"/>
                  </a:moveTo>
                  <a:cubicBezTo>
                    <a:pt x="117" y="151"/>
                    <a:pt x="151" y="117"/>
                    <a:pt x="151" y="75"/>
                  </a:cubicBezTo>
                  <a:cubicBezTo>
                    <a:pt x="151" y="34"/>
                    <a:pt x="117" y="0"/>
                    <a:pt x="76" y="0"/>
                  </a:cubicBezTo>
                  <a:cubicBezTo>
                    <a:pt x="34" y="0"/>
                    <a:pt x="0" y="34"/>
                    <a:pt x="0" y="75"/>
                  </a:cubicBezTo>
                  <a:cubicBezTo>
                    <a:pt x="0" y="117"/>
                    <a:pt x="34" y="151"/>
                    <a:pt x="76" y="151"/>
                  </a:cubicBezTo>
                  <a:moveTo>
                    <a:pt x="76" y="31"/>
                  </a:moveTo>
                  <a:cubicBezTo>
                    <a:pt x="100" y="31"/>
                    <a:pt x="120" y="51"/>
                    <a:pt x="120" y="75"/>
                  </a:cubicBezTo>
                  <a:cubicBezTo>
                    <a:pt x="120" y="100"/>
                    <a:pt x="100" y="120"/>
                    <a:pt x="76" y="120"/>
                  </a:cubicBezTo>
                  <a:cubicBezTo>
                    <a:pt x="51" y="120"/>
                    <a:pt x="31" y="100"/>
                    <a:pt x="31" y="75"/>
                  </a:cubicBezTo>
                  <a:cubicBezTo>
                    <a:pt x="31" y="51"/>
                    <a:pt x="51" y="31"/>
                    <a:pt x="76" y="31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20"/>
            <p:cNvSpPr>
              <a:spLocks noEditPoints="1"/>
            </p:cNvSpPr>
            <p:nvPr userDrawn="1"/>
          </p:nvSpPr>
          <p:spPr bwMode="auto">
            <a:xfrm>
              <a:off x="3296" y="611"/>
              <a:ext cx="355" cy="359"/>
            </a:xfrm>
            <a:custGeom>
              <a:avLst/>
              <a:gdLst>
                <a:gd name="T0" fmla="*/ 75 w 150"/>
                <a:gd name="T1" fmla="*/ 151 h 151"/>
                <a:gd name="T2" fmla="*/ 150 w 150"/>
                <a:gd name="T3" fmla="*/ 75 h 151"/>
                <a:gd name="T4" fmla="*/ 75 w 150"/>
                <a:gd name="T5" fmla="*/ 0 h 151"/>
                <a:gd name="T6" fmla="*/ 0 w 150"/>
                <a:gd name="T7" fmla="*/ 75 h 151"/>
                <a:gd name="T8" fmla="*/ 75 w 150"/>
                <a:gd name="T9" fmla="*/ 151 h 151"/>
                <a:gd name="T10" fmla="*/ 75 w 150"/>
                <a:gd name="T11" fmla="*/ 31 h 151"/>
                <a:gd name="T12" fmla="*/ 120 w 150"/>
                <a:gd name="T13" fmla="*/ 75 h 151"/>
                <a:gd name="T14" fmla="*/ 75 w 150"/>
                <a:gd name="T15" fmla="*/ 120 h 151"/>
                <a:gd name="T16" fmla="*/ 30 w 150"/>
                <a:gd name="T17" fmla="*/ 75 h 151"/>
                <a:gd name="T18" fmla="*/ 75 w 150"/>
                <a:gd name="T19" fmla="*/ 3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0" h="151">
                  <a:moveTo>
                    <a:pt x="75" y="151"/>
                  </a:moveTo>
                  <a:cubicBezTo>
                    <a:pt x="117" y="151"/>
                    <a:pt x="150" y="117"/>
                    <a:pt x="150" y="75"/>
                  </a:cubicBezTo>
                  <a:cubicBezTo>
                    <a:pt x="150" y="34"/>
                    <a:pt x="117" y="0"/>
                    <a:pt x="75" y="0"/>
                  </a:cubicBezTo>
                  <a:cubicBezTo>
                    <a:pt x="33" y="0"/>
                    <a:pt x="0" y="34"/>
                    <a:pt x="0" y="75"/>
                  </a:cubicBezTo>
                  <a:cubicBezTo>
                    <a:pt x="0" y="117"/>
                    <a:pt x="33" y="151"/>
                    <a:pt x="75" y="151"/>
                  </a:cubicBezTo>
                  <a:moveTo>
                    <a:pt x="75" y="31"/>
                  </a:moveTo>
                  <a:cubicBezTo>
                    <a:pt x="100" y="31"/>
                    <a:pt x="120" y="51"/>
                    <a:pt x="120" y="75"/>
                  </a:cubicBezTo>
                  <a:cubicBezTo>
                    <a:pt x="120" y="100"/>
                    <a:pt x="100" y="120"/>
                    <a:pt x="75" y="120"/>
                  </a:cubicBezTo>
                  <a:cubicBezTo>
                    <a:pt x="50" y="120"/>
                    <a:pt x="30" y="100"/>
                    <a:pt x="30" y="75"/>
                  </a:cubicBezTo>
                  <a:cubicBezTo>
                    <a:pt x="30" y="51"/>
                    <a:pt x="50" y="31"/>
                    <a:pt x="75" y="31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21"/>
            <p:cNvSpPr>
              <a:spLocks/>
            </p:cNvSpPr>
            <p:nvPr userDrawn="1"/>
          </p:nvSpPr>
          <p:spPr bwMode="auto">
            <a:xfrm>
              <a:off x="4156" y="482"/>
              <a:ext cx="121" cy="107"/>
            </a:xfrm>
            <a:custGeom>
              <a:avLst/>
              <a:gdLst>
                <a:gd name="T0" fmla="*/ 48 w 51"/>
                <a:gd name="T1" fmla="*/ 16 h 45"/>
                <a:gd name="T2" fmla="*/ 48 w 51"/>
                <a:gd name="T3" fmla="*/ 4 h 45"/>
                <a:gd name="T4" fmla="*/ 36 w 51"/>
                <a:gd name="T5" fmla="*/ 2 h 45"/>
                <a:gd name="T6" fmla="*/ 29 w 51"/>
                <a:gd name="T7" fmla="*/ 8 h 45"/>
                <a:gd name="T8" fmla="*/ 8 w 51"/>
                <a:gd name="T9" fmla="*/ 35 h 45"/>
                <a:gd name="T10" fmla="*/ 0 w 51"/>
                <a:gd name="T11" fmla="*/ 45 h 45"/>
                <a:gd name="T12" fmla="*/ 16 w 51"/>
                <a:gd name="T13" fmla="*/ 45 h 45"/>
                <a:gd name="T14" fmla="*/ 41 w 51"/>
                <a:gd name="T15" fmla="*/ 23 h 45"/>
                <a:gd name="T16" fmla="*/ 48 w 51"/>
                <a:gd name="T17" fmla="*/ 1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45">
                  <a:moveTo>
                    <a:pt x="48" y="16"/>
                  </a:moveTo>
                  <a:cubicBezTo>
                    <a:pt x="51" y="12"/>
                    <a:pt x="51" y="7"/>
                    <a:pt x="48" y="4"/>
                  </a:cubicBezTo>
                  <a:cubicBezTo>
                    <a:pt x="45" y="1"/>
                    <a:pt x="40" y="0"/>
                    <a:pt x="36" y="2"/>
                  </a:cubicBezTo>
                  <a:cubicBezTo>
                    <a:pt x="33" y="4"/>
                    <a:pt x="31" y="6"/>
                    <a:pt x="29" y="8"/>
                  </a:cubicBezTo>
                  <a:cubicBezTo>
                    <a:pt x="22" y="17"/>
                    <a:pt x="15" y="26"/>
                    <a:pt x="8" y="35"/>
                  </a:cubicBezTo>
                  <a:cubicBezTo>
                    <a:pt x="5" y="38"/>
                    <a:pt x="3" y="41"/>
                    <a:pt x="0" y="45"/>
                  </a:cubicBezTo>
                  <a:cubicBezTo>
                    <a:pt x="16" y="45"/>
                    <a:pt x="16" y="45"/>
                    <a:pt x="16" y="45"/>
                  </a:cubicBezTo>
                  <a:cubicBezTo>
                    <a:pt x="24" y="38"/>
                    <a:pt x="33" y="30"/>
                    <a:pt x="41" y="23"/>
                  </a:cubicBezTo>
                  <a:cubicBezTo>
                    <a:pt x="44" y="21"/>
                    <a:pt x="46" y="19"/>
                    <a:pt x="48" y="16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22"/>
            <p:cNvSpPr>
              <a:spLocks noEditPoints="1"/>
            </p:cNvSpPr>
            <p:nvPr userDrawn="1"/>
          </p:nvSpPr>
          <p:spPr bwMode="auto">
            <a:xfrm>
              <a:off x="3718" y="618"/>
              <a:ext cx="296" cy="344"/>
            </a:xfrm>
            <a:custGeom>
              <a:avLst/>
              <a:gdLst>
                <a:gd name="T0" fmla="*/ 89 w 125"/>
                <a:gd name="T1" fmla="*/ 90 h 145"/>
                <a:gd name="T2" fmla="*/ 115 w 125"/>
                <a:gd name="T3" fmla="*/ 49 h 145"/>
                <a:gd name="T4" fmla="*/ 58 w 125"/>
                <a:gd name="T5" fmla="*/ 0 h 145"/>
                <a:gd name="T6" fmla="*/ 0 w 125"/>
                <a:gd name="T7" fmla="*/ 0 h 145"/>
                <a:gd name="T8" fmla="*/ 0 w 125"/>
                <a:gd name="T9" fmla="*/ 145 h 145"/>
                <a:gd name="T10" fmla="*/ 32 w 125"/>
                <a:gd name="T11" fmla="*/ 145 h 145"/>
                <a:gd name="T12" fmla="*/ 32 w 125"/>
                <a:gd name="T13" fmla="*/ 99 h 145"/>
                <a:gd name="T14" fmla="*/ 57 w 125"/>
                <a:gd name="T15" fmla="*/ 99 h 145"/>
                <a:gd name="T16" fmla="*/ 86 w 125"/>
                <a:gd name="T17" fmla="*/ 145 h 145"/>
                <a:gd name="T18" fmla="*/ 125 w 125"/>
                <a:gd name="T19" fmla="*/ 145 h 145"/>
                <a:gd name="T20" fmla="*/ 89 w 125"/>
                <a:gd name="T21" fmla="*/ 90 h 145"/>
                <a:gd name="T22" fmla="*/ 83 w 125"/>
                <a:gd name="T23" fmla="*/ 49 h 145"/>
                <a:gd name="T24" fmla="*/ 58 w 125"/>
                <a:gd name="T25" fmla="*/ 69 h 145"/>
                <a:gd name="T26" fmla="*/ 32 w 125"/>
                <a:gd name="T27" fmla="*/ 69 h 145"/>
                <a:gd name="T28" fmla="*/ 32 w 125"/>
                <a:gd name="T29" fmla="*/ 29 h 145"/>
                <a:gd name="T30" fmla="*/ 57 w 125"/>
                <a:gd name="T31" fmla="*/ 29 h 145"/>
                <a:gd name="T32" fmla="*/ 83 w 125"/>
                <a:gd name="T33" fmla="*/ 49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5" h="145">
                  <a:moveTo>
                    <a:pt x="89" y="90"/>
                  </a:moveTo>
                  <a:cubicBezTo>
                    <a:pt x="106" y="81"/>
                    <a:pt x="115" y="66"/>
                    <a:pt x="115" y="49"/>
                  </a:cubicBezTo>
                  <a:cubicBezTo>
                    <a:pt x="115" y="18"/>
                    <a:pt x="93" y="0"/>
                    <a:pt x="5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32" y="145"/>
                    <a:pt x="32" y="145"/>
                    <a:pt x="32" y="145"/>
                  </a:cubicBezTo>
                  <a:cubicBezTo>
                    <a:pt x="32" y="99"/>
                    <a:pt x="32" y="99"/>
                    <a:pt x="32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125" y="145"/>
                    <a:pt x="125" y="145"/>
                    <a:pt x="125" y="145"/>
                  </a:cubicBezTo>
                  <a:lnTo>
                    <a:pt x="89" y="90"/>
                  </a:lnTo>
                  <a:close/>
                  <a:moveTo>
                    <a:pt x="83" y="49"/>
                  </a:moveTo>
                  <a:cubicBezTo>
                    <a:pt x="83" y="61"/>
                    <a:pt x="73" y="69"/>
                    <a:pt x="58" y="69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57" y="29"/>
                    <a:pt x="57" y="29"/>
                    <a:pt x="57" y="29"/>
                  </a:cubicBezTo>
                  <a:cubicBezTo>
                    <a:pt x="72" y="29"/>
                    <a:pt x="83" y="36"/>
                    <a:pt x="83" y="49"/>
                  </a:cubicBez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23"/>
            <p:cNvSpPr>
              <a:spLocks/>
            </p:cNvSpPr>
            <p:nvPr userDrawn="1"/>
          </p:nvSpPr>
          <p:spPr bwMode="auto">
            <a:xfrm>
              <a:off x="4073" y="618"/>
              <a:ext cx="253" cy="344"/>
            </a:xfrm>
            <a:custGeom>
              <a:avLst/>
              <a:gdLst>
                <a:gd name="T0" fmla="*/ 234 w 253"/>
                <a:gd name="T1" fmla="*/ 207 h 344"/>
                <a:gd name="T2" fmla="*/ 234 w 253"/>
                <a:gd name="T3" fmla="*/ 138 h 344"/>
                <a:gd name="T4" fmla="*/ 76 w 253"/>
                <a:gd name="T5" fmla="*/ 138 h 344"/>
                <a:gd name="T6" fmla="*/ 76 w 253"/>
                <a:gd name="T7" fmla="*/ 69 h 344"/>
                <a:gd name="T8" fmla="*/ 253 w 253"/>
                <a:gd name="T9" fmla="*/ 69 h 344"/>
                <a:gd name="T10" fmla="*/ 253 w 253"/>
                <a:gd name="T11" fmla="*/ 0 h 344"/>
                <a:gd name="T12" fmla="*/ 0 w 253"/>
                <a:gd name="T13" fmla="*/ 0 h 344"/>
                <a:gd name="T14" fmla="*/ 0 w 253"/>
                <a:gd name="T15" fmla="*/ 344 h 344"/>
                <a:gd name="T16" fmla="*/ 253 w 253"/>
                <a:gd name="T17" fmla="*/ 344 h 344"/>
                <a:gd name="T18" fmla="*/ 253 w 253"/>
                <a:gd name="T19" fmla="*/ 276 h 344"/>
                <a:gd name="T20" fmla="*/ 76 w 253"/>
                <a:gd name="T21" fmla="*/ 276 h 344"/>
                <a:gd name="T22" fmla="*/ 76 w 253"/>
                <a:gd name="T23" fmla="*/ 207 h 344"/>
                <a:gd name="T24" fmla="*/ 234 w 253"/>
                <a:gd name="T25" fmla="*/ 207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3" h="344">
                  <a:moveTo>
                    <a:pt x="234" y="207"/>
                  </a:moveTo>
                  <a:lnTo>
                    <a:pt x="234" y="138"/>
                  </a:lnTo>
                  <a:lnTo>
                    <a:pt x="76" y="138"/>
                  </a:lnTo>
                  <a:lnTo>
                    <a:pt x="76" y="69"/>
                  </a:lnTo>
                  <a:lnTo>
                    <a:pt x="253" y="69"/>
                  </a:lnTo>
                  <a:lnTo>
                    <a:pt x="253" y="0"/>
                  </a:lnTo>
                  <a:lnTo>
                    <a:pt x="0" y="0"/>
                  </a:lnTo>
                  <a:lnTo>
                    <a:pt x="0" y="344"/>
                  </a:lnTo>
                  <a:lnTo>
                    <a:pt x="253" y="344"/>
                  </a:lnTo>
                  <a:lnTo>
                    <a:pt x="253" y="276"/>
                  </a:lnTo>
                  <a:lnTo>
                    <a:pt x="76" y="276"/>
                  </a:lnTo>
                  <a:lnTo>
                    <a:pt x="76" y="207"/>
                  </a:lnTo>
                  <a:lnTo>
                    <a:pt x="234" y="207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51" name="Titre 47"/>
          <p:cNvSpPr>
            <a:spLocks noGrp="1"/>
          </p:cNvSpPr>
          <p:nvPr>
            <p:ph type="title" hasCustomPrompt="1"/>
          </p:nvPr>
        </p:nvSpPr>
        <p:spPr>
          <a:xfrm>
            <a:off x="2864009" y="3586505"/>
            <a:ext cx="5951220" cy="492443"/>
          </a:xfrm>
        </p:spPr>
        <p:txBody>
          <a:bodyPr/>
          <a:lstStyle>
            <a:lvl1pPr>
              <a:defRPr sz="3200" cap="all" baseline="0"/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52" name="Espace réservé du texte 49"/>
          <p:cNvSpPr>
            <a:spLocks noGrp="1"/>
          </p:cNvSpPr>
          <p:nvPr>
            <p:ph type="body" sz="quarter" idx="12" hasCustomPrompt="1"/>
          </p:nvPr>
        </p:nvSpPr>
        <p:spPr>
          <a:xfrm>
            <a:off x="2864009" y="3999667"/>
            <a:ext cx="5951538" cy="626392"/>
          </a:xfrm>
        </p:spPr>
        <p:txBody>
          <a:bodyPr lIns="0" tIns="0" rIns="0" bIns="0">
            <a:normAutofit/>
          </a:bodyPr>
          <a:lstStyle>
            <a:lvl1pPr>
              <a:defRPr sz="2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 dirty="0" smtClean="0"/>
              <a:t>Deuxième ligne</a:t>
            </a:r>
          </a:p>
        </p:txBody>
      </p:sp>
    </p:spTree>
    <p:extLst>
      <p:ext uri="{BB962C8B-B14F-4D97-AF65-F5344CB8AC3E}">
        <p14:creationId xmlns:p14="http://schemas.microsoft.com/office/powerpoint/2010/main" xmlns="" val="2594150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304800" y="296050"/>
            <a:ext cx="8534400" cy="40011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4" name="Espace réservé du texte 4"/>
          <p:cNvSpPr>
            <a:spLocks noGrp="1"/>
          </p:cNvSpPr>
          <p:nvPr>
            <p:ph type="body" sz="quarter" idx="20" hasCustomPrompt="1"/>
          </p:nvPr>
        </p:nvSpPr>
        <p:spPr>
          <a:xfrm>
            <a:off x="304800" y="710715"/>
            <a:ext cx="8534400" cy="296049"/>
          </a:xfrm>
        </p:spPr>
        <p:txBody>
          <a:bodyPr lIns="0" tIns="0" rIns="0" bIns="0">
            <a:normAutofit/>
          </a:bodyPr>
          <a:lstStyle>
            <a:lvl1pPr>
              <a:defRPr sz="1600" b="0" cap="all" baseline="0"/>
            </a:lvl1pPr>
          </a:lstStyle>
          <a:p>
            <a:pPr lvl="0"/>
            <a:r>
              <a:rPr lang="fr-FR" dirty="0" smtClean="0"/>
              <a:t>Deuxième ligne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984649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u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54820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sz="quarter" idx="15"/>
          </p:nvPr>
        </p:nvSpPr>
        <p:spPr>
          <a:xfrm>
            <a:off x="304800" y="1352550"/>
            <a:ext cx="3216275" cy="320039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10" name="Espace réservé du texte 49"/>
          <p:cNvSpPr>
            <a:spLocks noGrp="1"/>
          </p:cNvSpPr>
          <p:nvPr>
            <p:ph type="body" sz="quarter" idx="16" hasCustomPrompt="1"/>
          </p:nvPr>
        </p:nvSpPr>
        <p:spPr>
          <a:xfrm>
            <a:off x="304800" y="710715"/>
            <a:ext cx="8534400" cy="243373"/>
          </a:xfrm>
        </p:spPr>
        <p:txBody>
          <a:bodyPr lIns="0" tIns="0" rIns="0" bIns="0">
            <a:normAutofit/>
          </a:bodyPr>
          <a:lstStyle>
            <a:lvl1pPr>
              <a:defRPr sz="1600" b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DEUXIÈME LIGNE</a:t>
            </a:r>
          </a:p>
        </p:txBody>
      </p:sp>
      <p:sp>
        <p:nvSpPr>
          <p:cNvPr id="12" name="Titre 1"/>
          <p:cNvSpPr>
            <a:spLocks noGrp="1"/>
          </p:cNvSpPr>
          <p:nvPr>
            <p:ph type="title" hasCustomPrompt="1"/>
          </p:nvPr>
        </p:nvSpPr>
        <p:spPr>
          <a:xfrm>
            <a:off x="304800" y="296050"/>
            <a:ext cx="8534400" cy="40011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7"/>
          </p:nvPr>
        </p:nvSpPr>
        <p:spPr>
          <a:xfrm>
            <a:off x="3521075" y="1352550"/>
            <a:ext cx="5622925" cy="32004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7899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49"/>
          <p:cNvSpPr>
            <a:spLocks noGrp="1"/>
          </p:cNvSpPr>
          <p:nvPr>
            <p:ph type="body" sz="quarter" idx="16" hasCustomPrompt="1"/>
          </p:nvPr>
        </p:nvSpPr>
        <p:spPr>
          <a:xfrm>
            <a:off x="304800" y="710715"/>
            <a:ext cx="8534400" cy="243373"/>
          </a:xfrm>
        </p:spPr>
        <p:txBody>
          <a:bodyPr lIns="0" tIns="0" rIns="0" bIns="0">
            <a:normAutofit/>
          </a:bodyPr>
          <a:lstStyle>
            <a:lvl1pPr>
              <a:defRPr sz="1600" b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DEUXIÈME LIGNE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304800" y="296050"/>
            <a:ext cx="8534400" cy="40011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7"/>
          </p:nvPr>
        </p:nvSpPr>
        <p:spPr>
          <a:xfrm>
            <a:off x="304800" y="1352358"/>
            <a:ext cx="8839200" cy="32120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05711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49"/>
          <p:cNvSpPr>
            <a:spLocks noGrp="1"/>
          </p:cNvSpPr>
          <p:nvPr>
            <p:ph type="body" sz="quarter" idx="16" hasCustomPrompt="1"/>
          </p:nvPr>
        </p:nvSpPr>
        <p:spPr>
          <a:xfrm>
            <a:off x="304800" y="710715"/>
            <a:ext cx="8534400" cy="243373"/>
          </a:xfrm>
        </p:spPr>
        <p:txBody>
          <a:bodyPr lIns="0" tIns="0" rIns="0" bIns="0">
            <a:normAutofit/>
          </a:bodyPr>
          <a:lstStyle>
            <a:lvl1pPr>
              <a:defRPr sz="1600" b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DEUXIÈME LIGNE</a:t>
            </a:r>
          </a:p>
        </p:txBody>
      </p:sp>
      <p:sp>
        <p:nvSpPr>
          <p:cNvPr id="12" name="Titre 1"/>
          <p:cNvSpPr>
            <a:spLocks noGrp="1"/>
          </p:cNvSpPr>
          <p:nvPr>
            <p:ph type="title" hasCustomPrompt="1"/>
          </p:nvPr>
        </p:nvSpPr>
        <p:spPr>
          <a:xfrm>
            <a:off x="304800" y="296050"/>
            <a:ext cx="8534400" cy="40011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15" name="Espace réservé du texte 8"/>
          <p:cNvSpPr>
            <a:spLocks noGrp="1"/>
          </p:cNvSpPr>
          <p:nvPr>
            <p:ph type="body" sz="quarter" idx="17"/>
          </p:nvPr>
        </p:nvSpPr>
        <p:spPr>
          <a:xfrm>
            <a:off x="1" y="1352550"/>
            <a:ext cx="9144000" cy="145422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771525" indent="0">
              <a:defRPr/>
            </a:lvl1pPr>
            <a:lvl2pPr marL="771525" indent="0">
              <a:defRPr/>
            </a:lvl2pPr>
            <a:lvl3pPr marL="1133475" indent="-82550">
              <a:defRPr/>
            </a:lvl3pPr>
            <a:lvl4pPr marL="1397000" indent="-74613">
              <a:defRPr/>
            </a:lvl4pPr>
            <a:lvl5pPr marL="1403350" indent="0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7" name="Espace réservé du texte 8"/>
          <p:cNvSpPr>
            <a:spLocks noGrp="1"/>
          </p:cNvSpPr>
          <p:nvPr>
            <p:ph type="body" sz="quarter" idx="18"/>
          </p:nvPr>
        </p:nvSpPr>
        <p:spPr>
          <a:xfrm>
            <a:off x="1" y="3016068"/>
            <a:ext cx="9144000" cy="1454228"/>
          </a:xfrm>
          <a:noFill/>
        </p:spPr>
        <p:txBody>
          <a:bodyPr/>
          <a:lstStyle>
            <a:lvl1pPr marL="771525" indent="0">
              <a:defRPr/>
            </a:lvl1pPr>
            <a:lvl2pPr marL="771525" indent="0">
              <a:defRPr/>
            </a:lvl2pPr>
            <a:lvl3pPr marL="1133475" indent="-82550">
              <a:defRPr/>
            </a:lvl3pPr>
            <a:lvl4pPr marL="1397000" indent="-74613">
              <a:defRPr/>
            </a:lvl4pPr>
            <a:lvl5pPr marL="1403350" indent="0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971400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=""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 userDrawn="1"/>
        </p:nvSpPr>
        <p:spPr>
          <a:xfrm>
            <a:off x="2230038" y="2507097"/>
            <a:ext cx="200025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spc="30" baseline="0" dirty="0" smtClean="0">
                <a:solidFill>
                  <a:schemeClr val="accent2"/>
                </a:solidFill>
              </a:rPr>
              <a:t>Une marque du groupe</a:t>
            </a:r>
            <a:endParaRPr lang="fr-FR" sz="1300" spc="30" baseline="0" dirty="0">
              <a:solidFill>
                <a:schemeClr val="accent2"/>
              </a:solidFill>
            </a:endParaRPr>
          </a:p>
        </p:txBody>
      </p:sp>
      <p:grpSp>
        <p:nvGrpSpPr>
          <p:cNvPr id="37" name="Group 4"/>
          <p:cNvGrpSpPr>
            <a:grpSpLocks noChangeAspect="1"/>
          </p:cNvGrpSpPr>
          <p:nvPr userDrawn="1"/>
        </p:nvGrpSpPr>
        <p:grpSpPr bwMode="auto">
          <a:xfrm>
            <a:off x="4642007" y="1957517"/>
            <a:ext cx="2251710" cy="928013"/>
            <a:chOff x="-1" y="-1"/>
            <a:chExt cx="2686" cy="1107"/>
          </a:xfrm>
        </p:grpSpPr>
        <p:sp>
          <p:nvSpPr>
            <p:cNvPr id="38" name="Freeform 5"/>
            <p:cNvSpPr>
              <a:spLocks noEditPoints="1"/>
            </p:cNvSpPr>
            <p:nvPr userDrawn="1"/>
          </p:nvSpPr>
          <p:spPr bwMode="auto">
            <a:xfrm>
              <a:off x="764" y="975"/>
              <a:ext cx="128" cy="131"/>
            </a:xfrm>
            <a:custGeom>
              <a:avLst/>
              <a:gdLst>
                <a:gd name="T0" fmla="*/ 27 w 54"/>
                <a:gd name="T1" fmla="*/ 0 h 55"/>
                <a:gd name="T2" fmla="*/ 0 w 54"/>
                <a:gd name="T3" fmla="*/ 27 h 55"/>
                <a:gd name="T4" fmla="*/ 27 w 54"/>
                <a:gd name="T5" fmla="*/ 55 h 55"/>
                <a:gd name="T6" fmla="*/ 54 w 54"/>
                <a:gd name="T7" fmla="*/ 27 h 55"/>
                <a:gd name="T8" fmla="*/ 27 w 54"/>
                <a:gd name="T9" fmla="*/ 0 h 55"/>
                <a:gd name="T10" fmla="*/ 27 w 54"/>
                <a:gd name="T11" fmla="*/ 43 h 55"/>
                <a:gd name="T12" fmla="*/ 11 w 54"/>
                <a:gd name="T13" fmla="*/ 27 h 55"/>
                <a:gd name="T14" fmla="*/ 27 w 54"/>
                <a:gd name="T15" fmla="*/ 11 h 55"/>
                <a:gd name="T16" fmla="*/ 43 w 54"/>
                <a:gd name="T17" fmla="*/ 27 h 55"/>
                <a:gd name="T18" fmla="*/ 27 w 54"/>
                <a:gd name="T19" fmla="*/ 4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55">
                  <a:moveTo>
                    <a:pt x="27" y="0"/>
                  </a:moveTo>
                  <a:cubicBezTo>
                    <a:pt x="12" y="0"/>
                    <a:pt x="0" y="12"/>
                    <a:pt x="0" y="27"/>
                  </a:cubicBezTo>
                  <a:cubicBezTo>
                    <a:pt x="0" y="42"/>
                    <a:pt x="12" y="55"/>
                    <a:pt x="27" y="55"/>
                  </a:cubicBezTo>
                  <a:cubicBezTo>
                    <a:pt x="42" y="55"/>
                    <a:pt x="54" y="42"/>
                    <a:pt x="54" y="27"/>
                  </a:cubicBezTo>
                  <a:cubicBezTo>
                    <a:pt x="54" y="12"/>
                    <a:pt x="42" y="0"/>
                    <a:pt x="27" y="0"/>
                  </a:cubicBezTo>
                  <a:moveTo>
                    <a:pt x="27" y="43"/>
                  </a:moveTo>
                  <a:cubicBezTo>
                    <a:pt x="18" y="43"/>
                    <a:pt x="11" y="36"/>
                    <a:pt x="11" y="27"/>
                  </a:cubicBezTo>
                  <a:cubicBezTo>
                    <a:pt x="11" y="19"/>
                    <a:pt x="18" y="11"/>
                    <a:pt x="27" y="11"/>
                  </a:cubicBezTo>
                  <a:cubicBezTo>
                    <a:pt x="36" y="11"/>
                    <a:pt x="43" y="19"/>
                    <a:pt x="43" y="27"/>
                  </a:cubicBezTo>
                  <a:cubicBezTo>
                    <a:pt x="43" y="36"/>
                    <a:pt x="36" y="43"/>
                    <a:pt x="27" y="43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6"/>
            <p:cNvSpPr>
              <a:spLocks noEditPoints="1"/>
            </p:cNvSpPr>
            <p:nvPr userDrawn="1"/>
          </p:nvSpPr>
          <p:spPr bwMode="auto">
            <a:xfrm>
              <a:off x="1462" y="975"/>
              <a:ext cx="131" cy="131"/>
            </a:xfrm>
            <a:custGeom>
              <a:avLst/>
              <a:gdLst>
                <a:gd name="T0" fmla="*/ 27 w 55"/>
                <a:gd name="T1" fmla="*/ 0 h 55"/>
                <a:gd name="T2" fmla="*/ 0 w 55"/>
                <a:gd name="T3" fmla="*/ 27 h 55"/>
                <a:gd name="T4" fmla="*/ 27 w 55"/>
                <a:gd name="T5" fmla="*/ 55 h 55"/>
                <a:gd name="T6" fmla="*/ 55 w 55"/>
                <a:gd name="T7" fmla="*/ 27 h 55"/>
                <a:gd name="T8" fmla="*/ 27 w 55"/>
                <a:gd name="T9" fmla="*/ 0 h 55"/>
                <a:gd name="T10" fmla="*/ 27 w 55"/>
                <a:gd name="T11" fmla="*/ 43 h 55"/>
                <a:gd name="T12" fmla="*/ 11 w 55"/>
                <a:gd name="T13" fmla="*/ 27 h 55"/>
                <a:gd name="T14" fmla="*/ 27 w 55"/>
                <a:gd name="T15" fmla="*/ 11 h 55"/>
                <a:gd name="T16" fmla="*/ 43 w 55"/>
                <a:gd name="T17" fmla="*/ 27 h 55"/>
                <a:gd name="T18" fmla="*/ 27 w 55"/>
                <a:gd name="T19" fmla="*/ 4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55">
                  <a:moveTo>
                    <a:pt x="27" y="0"/>
                  </a:moveTo>
                  <a:cubicBezTo>
                    <a:pt x="12" y="0"/>
                    <a:pt x="0" y="12"/>
                    <a:pt x="0" y="27"/>
                  </a:cubicBezTo>
                  <a:cubicBezTo>
                    <a:pt x="0" y="42"/>
                    <a:pt x="12" y="55"/>
                    <a:pt x="27" y="55"/>
                  </a:cubicBezTo>
                  <a:cubicBezTo>
                    <a:pt x="42" y="55"/>
                    <a:pt x="55" y="42"/>
                    <a:pt x="55" y="27"/>
                  </a:cubicBezTo>
                  <a:cubicBezTo>
                    <a:pt x="55" y="12"/>
                    <a:pt x="42" y="0"/>
                    <a:pt x="27" y="0"/>
                  </a:cubicBezTo>
                  <a:moveTo>
                    <a:pt x="27" y="43"/>
                  </a:moveTo>
                  <a:cubicBezTo>
                    <a:pt x="18" y="43"/>
                    <a:pt x="11" y="36"/>
                    <a:pt x="11" y="27"/>
                  </a:cubicBezTo>
                  <a:cubicBezTo>
                    <a:pt x="11" y="19"/>
                    <a:pt x="18" y="11"/>
                    <a:pt x="27" y="11"/>
                  </a:cubicBezTo>
                  <a:cubicBezTo>
                    <a:pt x="36" y="11"/>
                    <a:pt x="43" y="19"/>
                    <a:pt x="43" y="27"/>
                  </a:cubicBezTo>
                  <a:cubicBezTo>
                    <a:pt x="43" y="36"/>
                    <a:pt x="36" y="43"/>
                    <a:pt x="27" y="43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7"/>
            <p:cNvSpPr>
              <a:spLocks/>
            </p:cNvSpPr>
            <p:nvPr userDrawn="1"/>
          </p:nvSpPr>
          <p:spPr bwMode="auto">
            <a:xfrm>
              <a:off x="-1" y="978"/>
              <a:ext cx="101" cy="126"/>
            </a:xfrm>
            <a:custGeom>
              <a:avLst/>
              <a:gdLst>
                <a:gd name="T0" fmla="*/ 0 w 101"/>
                <a:gd name="T1" fmla="*/ 26 h 126"/>
                <a:gd name="T2" fmla="*/ 37 w 101"/>
                <a:gd name="T3" fmla="*/ 26 h 126"/>
                <a:gd name="T4" fmla="*/ 37 w 101"/>
                <a:gd name="T5" fmla="*/ 126 h 126"/>
                <a:gd name="T6" fmla="*/ 64 w 101"/>
                <a:gd name="T7" fmla="*/ 126 h 126"/>
                <a:gd name="T8" fmla="*/ 64 w 101"/>
                <a:gd name="T9" fmla="*/ 26 h 126"/>
                <a:gd name="T10" fmla="*/ 101 w 101"/>
                <a:gd name="T11" fmla="*/ 26 h 126"/>
                <a:gd name="T12" fmla="*/ 101 w 101"/>
                <a:gd name="T13" fmla="*/ 0 h 126"/>
                <a:gd name="T14" fmla="*/ 0 w 101"/>
                <a:gd name="T15" fmla="*/ 0 h 126"/>
                <a:gd name="T16" fmla="*/ 0 w 101"/>
                <a:gd name="T17" fmla="*/ 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126">
                  <a:moveTo>
                    <a:pt x="0" y="26"/>
                  </a:moveTo>
                  <a:lnTo>
                    <a:pt x="37" y="26"/>
                  </a:lnTo>
                  <a:lnTo>
                    <a:pt x="37" y="126"/>
                  </a:lnTo>
                  <a:lnTo>
                    <a:pt x="64" y="126"/>
                  </a:lnTo>
                  <a:lnTo>
                    <a:pt x="64" y="26"/>
                  </a:lnTo>
                  <a:lnTo>
                    <a:pt x="101" y="26"/>
                  </a:lnTo>
                  <a:lnTo>
                    <a:pt x="101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8"/>
            <p:cNvSpPr>
              <a:spLocks/>
            </p:cNvSpPr>
            <p:nvPr userDrawn="1"/>
          </p:nvSpPr>
          <p:spPr bwMode="auto">
            <a:xfrm>
              <a:off x="1034" y="978"/>
              <a:ext cx="104" cy="126"/>
            </a:xfrm>
            <a:custGeom>
              <a:avLst/>
              <a:gdLst>
                <a:gd name="T0" fmla="*/ 0 w 104"/>
                <a:gd name="T1" fmla="*/ 26 h 126"/>
                <a:gd name="T2" fmla="*/ 38 w 104"/>
                <a:gd name="T3" fmla="*/ 26 h 126"/>
                <a:gd name="T4" fmla="*/ 38 w 104"/>
                <a:gd name="T5" fmla="*/ 126 h 126"/>
                <a:gd name="T6" fmla="*/ 66 w 104"/>
                <a:gd name="T7" fmla="*/ 126 h 126"/>
                <a:gd name="T8" fmla="*/ 66 w 104"/>
                <a:gd name="T9" fmla="*/ 26 h 126"/>
                <a:gd name="T10" fmla="*/ 104 w 104"/>
                <a:gd name="T11" fmla="*/ 26 h 126"/>
                <a:gd name="T12" fmla="*/ 104 w 104"/>
                <a:gd name="T13" fmla="*/ 0 h 126"/>
                <a:gd name="T14" fmla="*/ 0 w 104"/>
                <a:gd name="T15" fmla="*/ 0 h 126"/>
                <a:gd name="T16" fmla="*/ 0 w 104"/>
                <a:gd name="T17" fmla="*/ 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126">
                  <a:moveTo>
                    <a:pt x="0" y="26"/>
                  </a:moveTo>
                  <a:lnTo>
                    <a:pt x="38" y="26"/>
                  </a:lnTo>
                  <a:lnTo>
                    <a:pt x="38" y="126"/>
                  </a:lnTo>
                  <a:lnTo>
                    <a:pt x="66" y="126"/>
                  </a:lnTo>
                  <a:lnTo>
                    <a:pt x="66" y="26"/>
                  </a:lnTo>
                  <a:lnTo>
                    <a:pt x="104" y="26"/>
                  </a:lnTo>
                  <a:lnTo>
                    <a:pt x="104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9"/>
            <p:cNvSpPr>
              <a:spLocks/>
            </p:cNvSpPr>
            <p:nvPr userDrawn="1"/>
          </p:nvSpPr>
          <p:spPr bwMode="auto">
            <a:xfrm>
              <a:off x="1363" y="978"/>
              <a:ext cx="90" cy="126"/>
            </a:xfrm>
            <a:custGeom>
              <a:avLst/>
              <a:gdLst>
                <a:gd name="T0" fmla="*/ 28 w 90"/>
                <a:gd name="T1" fmla="*/ 0 h 126"/>
                <a:gd name="T2" fmla="*/ 0 w 90"/>
                <a:gd name="T3" fmla="*/ 0 h 126"/>
                <a:gd name="T4" fmla="*/ 0 w 90"/>
                <a:gd name="T5" fmla="*/ 126 h 126"/>
                <a:gd name="T6" fmla="*/ 90 w 90"/>
                <a:gd name="T7" fmla="*/ 126 h 126"/>
                <a:gd name="T8" fmla="*/ 90 w 90"/>
                <a:gd name="T9" fmla="*/ 99 h 126"/>
                <a:gd name="T10" fmla="*/ 28 w 90"/>
                <a:gd name="T11" fmla="*/ 99 h 126"/>
                <a:gd name="T12" fmla="*/ 28 w 90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6">
                  <a:moveTo>
                    <a:pt x="28" y="0"/>
                  </a:moveTo>
                  <a:lnTo>
                    <a:pt x="0" y="0"/>
                  </a:lnTo>
                  <a:lnTo>
                    <a:pt x="0" y="126"/>
                  </a:lnTo>
                  <a:lnTo>
                    <a:pt x="90" y="126"/>
                  </a:lnTo>
                  <a:lnTo>
                    <a:pt x="90" y="99"/>
                  </a:lnTo>
                  <a:lnTo>
                    <a:pt x="28" y="9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Rectangle 10"/>
            <p:cNvSpPr>
              <a:spLocks noChangeArrowheads="1"/>
            </p:cNvSpPr>
            <p:nvPr userDrawn="1"/>
          </p:nvSpPr>
          <p:spPr bwMode="auto">
            <a:xfrm>
              <a:off x="1759" y="978"/>
              <a:ext cx="26" cy="126"/>
            </a:xfrm>
            <a:prstGeom prst="rect">
              <a:avLst/>
            </a:pr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11"/>
            <p:cNvSpPr>
              <a:spLocks/>
            </p:cNvSpPr>
            <p:nvPr userDrawn="1"/>
          </p:nvSpPr>
          <p:spPr bwMode="auto">
            <a:xfrm>
              <a:off x="1924" y="978"/>
              <a:ext cx="105" cy="126"/>
            </a:xfrm>
            <a:custGeom>
              <a:avLst/>
              <a:gdLst>
                <a:gd name="T0" fmla="*/ 0 w 105"/>
                <a:gd name="T1" fmla="*/ 26 h 126"/>
                <a:gd name="T2" fmla="*/ 38 w 105"/>
                <a:gd name="T3" fmla="*/ 26 h 126"/>
                <a:gd name="T4" fmla="*/ 38 w 105"/>
                <a:gd name="T5" fmla="*/ 126 h 126"/>
                <a:gd name="T6" fmla="*/ 67 w 105"/>
                <a:gd name="T7" fmla="*/ 126 h 126"/>
                <a:gd name="T8" fmla="*/ 67 w 105"/>
                <a:gd name="T9" fmla="*/ 26 h 126"/>
                <a:gd name="T10" fmla="*/ 105 w 105"/>
                <a:gd name="T11" fmla="*/ 26 h 126"/>
                <a:gd name="T12" fmla="*/ 105 w 105"/>
                <a:gd name="T13" fmla="*/ 0 h 126"/>
                <a:gd name="T14" fmla="*/ 0 w 105"/>
                <a:gd name="T15" fmla="*/ 0 h 126"/>
                <a:gd name="T16" fmla="*/ 0 w 105"/>
                <a:gd name="T17" fmla="*/ 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126">
                  <a:moveTo>
                    <a:pt x="0" y="26"/>
                  </a:moveTo>
                  <a:lnTo>
                    <a:pt x="38" y="26"/>
                  </a:lnTo>
                  <a:lnTo>
                    <a:pt x="38" y="126"/>
                  </a:lnTo>
                  <a:lnTo>
                    <a:pt x="67" y="126"/>
                  </a:lnTo>
                  <a:lnTo>
                    <a:pt x="67" y="26"/>
                  </a:lnTo>
                  <a:lnTo>
                    <a:pt x="105" y="26"/>
                  </a:lnTo>
                  <a:lnTo>
                    <a:pt x="105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Rectangle 12"/>
            <p:cNvSpPr>
              <a:spLocks noChangeArrowheads="1"/>
            </p:cNvSpPr>
            <p:nvPr userDrawn="1"/>
          </p:nvSpPr>
          <p:spPr bwMode="auto">
            <a:xfrm>
              <a:off x="2048" y="978"/>
              <a:ext cx="26" cy="126"/>
            </a:xfrm>
            <a:prstGeom prst="rect">
              <a:avLst/>
            </a:pr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13"/>
            <p:cNvSpPr>
              <a:spLocks/>
            </p:cNvSpPr>
            <p:nvPr userDrawn="1"/>
          </p:nvSpPr>
          <p:spPr bwMode="auto">
            <a:xfrm>
              <a:off x="2100" y="975"/>
              <a:ext cx="113" cy="131"/>
            </a:xfrm>
            <a:custGeom>
              <a:avLst/>
              <a:gdLst>
                <a:gd name="T0" fmla="*/ 39 w 48"/>
                <a:gd name="T1" fmla="*/ 39 h 55"/>
                <a:gd name="T2" fmla="*/ 27 w 48"/>
                <a:gd name="T3" fmla="*/ 44 h 55"/>
                <a:gd name="T4" fmla="*/ 11 w 48"/>
                <a:gd name="T5" fmla="*/ 28 h 55"/>
                <a:gd name="T6" fmla="*/ 15 w 48"/>
                <a:gd name="T7" fmla="*/ 16 h 55"/>
                <a:gd name="T8" fmla="*/ 27 w 48"/>
                <a:gd name="T9" fmla="*/ 11 h 55"/>
                <a:gd name="T10" fmla="*/ 39 w 48"/>
                <a:gd name="T11" fmla="*/ 16 h 55"/>
                <a:gd name="T12" fmla="*/ 40 w 48"/>
                <a:gd name="T13" fmla="*/ 16 h 55"/>
                <a:gd name="T14" fmla="*/ 47 w 48"/>
                <a:gd name="T15" fmla="*/ 9 h 55"/>
                <a:gd name="T16" fmla="*/ 47 w 48"/>
                <a:gd name="T17" fmla="*/ 8 h 55"/>
                <a:gd name="T18" fmla="*/ 27 w 48"/>
                <a:gd name="T19" fmla="*/ 0 h 55"/>
                <a:gd name="T20" fmla="*/ 7 w 48"/>
                <a:gd name="T21" fmla="*/ 8 h 55"/>
                <a:gd name="T22" fmla="*/ 0 w 48"/>
                <a:gd name="T23" fmla="*/ 28 h 55"/>
                <a:gd name="T24" fmla="*/ 27 w 48"/>
                <a:gd name="T25" fmla="*/ 55 h 55"/>
                <a:gd name="T26" fmla="*/ 47 w 48"/>
                <a:gd name="T27" fmla="*/ 47 h 55"/>
                <a:gd name="T28" fmla="*/ 48 w 48"/>
                <a:gd name="T29" fmla="*/ 46 h 55"/>
                <a:gd name="T30" fmla="*/ 40 w 48"/>
                <a:gd name="T31" fmla="*/ 38 h 55"/>
                <a:gd name="T32" fmla="*/ 39 w 48"/>
                <a:gd name="T33" fmla="*/ 3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8" h="55">
                  <a:moveTo>
                    <a:pt x="39" y="39"/>
                  </a:moveTo>
                  <a:cubicBezTo>
                    <a:pt x="36" y="42"/>
                    <a:pt x="32" y="44"/>
                    <a:pt x="27" y="44"/>
                  </a:cubicBezTo>
                  <a:cubicBezTo>
                    <a:pt x="15" y="44"/>
                    <a:pt x="11" y="35"/>
                    <a:pt x="11" y="28"/>
                  </a:cubicBezTo>
                  <a:cubicBezTo>
                    <a:pt x="11" y="23"/>
                    <a:pt x="12" y="19"/>
                    <a:pt x="15" y="16"/>
                  </a:cubicBezTo>
                  <a:cubicBezTo>
                    <a:pt x="18" y="13"/>
                    <a:pt x="22" y="11"/>
                    <a:pt x="27" y="11"/>
                  </a:cubicBezTo>
                  <a:cubicBezTo>
                    <a:pt x="32" y="11"/>
                    <a:pt x="36" y="13"/>
                    <a:pt x="39" y="16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41" y="3"/>
                    <a:pt x="35" y="0"/>
                    <a:pt x="27" y="0"/>
                  </a:cubicBezTo>
                  <a:cubicBezTo>
                    <a:pt x="19" y="0"/>
                    <a:pt x="12" y="3"/>
                    <a:pt x="7" y="8"/>
                  </a:cubicBezTo>
                  <a:cubicBezTo>
                    <a:pt x="2" y="13"/>
                    <a:pt x="0" y="20"/>
                    <a:pt x="0" y="28"/>
                  </a:cubicBezTo>
                  <a:cubicBezTo>
                    <a:pt x="0" y="40"/>
                    <a:pt x="7" y="55"/>
                    <a:pt x="27" y="55"/>
                  </a:cubicBezTo>
                  <a:cubicBezTo>
                    <a:pt x="35" y="55"/>
                    <a:pt x="42" y="52"/>
                    <a:pt x="47" y="47"/>
                  </a:cubicBezTo>
                  <a:cubicBezTo>
                    <a:pt x="48" y="46"/>
                    <a:pt x="48" y="46"/>
                    <a:pt x="48" y="46"/>
                  </a:cubicBezTo>
                  <a:cubicBezTo>
                    <a:pt x="40" y="38"/>
                    <a:pt x="40" y="38"/>
                    <a:pt x="40" y="38"/>
                  </a:cubicBezTo>
                  <a:lnTo>
                    <a:pt x="39" y="39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14"/>
            <p:cNvSpPr>
              <a:spLocks noEditPoints="1"/>
            </p:cNvSpPr>
            <p:nvPr userDrawn="1"/>
          </p:nvSpPr>
          <p:spPr bwMode="auto">
            <a:xfrm>
              <a:off x="1190" y="975"/>
              <a:ext cx="123" cy="131"/>
            </a:xfrm>
            <a:custGeom>
              <a:avLst/>
              <a:gdLst>
                <a:gd name="T0" fmla="*/ 40 w 52"/>
                <a:gd name="T1" fmla="*/ 41 h 55"/>
                <a:gd name="T2" fmla="*/ 40 w 52"/>
                <a:gd name="T3" fmla="*/ 41 h 55"/>
                <a:gd name="T4" fmla="*/ 46 w 52"/>
                <a:gd name="T5" fmla="*/ 33 h 55"/>
                <a:gd name="T6" fmla="*/ 39 w 52"/>
                <a:gd name="T7" fmla="*/ 26 h 55"/>
                <a:gd name="T8" fmla="*/ 33 w 52"/>
                <a:gd name="T9" fmla="*/ 34 h 55"/>
                <a:gd name="T10" fmla="*/ 33 w 52"/>
                <a:gd name="T11" fmla="*/ 35 h 55"/>
                <a:gd name="T12" fmla="*/ 33 w 52"/>
                <a:gd name="T13" fmla="*/ 34 h 55"/>
                <a:gd name="T14" fmla="*/ 26 w 52"/>
                <a:gd name="T15" fmla="*/ 28 h 55"/>
                <a:gd name="T16" fmla="*/ 26 w 52"/>
                <a:gd name="T17" fmla="*/ 27 h 55"/>
                <a:gd name="T18" fmla="*/ 27 w 52"/>
                <a:gd name="T19" fmla="*/ 27 h 55"/>
                <a:gd name="T20" fmla="*/ 37 w 52"/>
                <a:gd name="T21" fmla="*/ 13 h 55"/>
                <a:gd name="T22" fmla="*/ 37 w 52"/>
                <a:gd name="T23" fmla="*/ 13 h 55"/>
                <a:gd name="T24" fmla="*/ 22 w 52"/>
                <a:gd name="T25" fmla="*/ 0 h 55"/>
                <a:gd name="T26" fmla="*/ 6 w 52"/>
                <a:gd name="T27" fmla="*/ 14 h 55"/>
                <a:gd name="T28" fmla="*/ 6 w 52"/>
                <a:gd name="T29" fmla="*/ 14 h 55"/>
                <a:gd name="T30" fmla="*/ 10 w 52"/>
                <a:gd name="T31" fmla="*/ 24 h 55"/>
                <a:gd name="T32" fmla="*/ 10 w 52"/>
                <a:gd name="T33" fmla="*/ 25 h 55"/>
                <a:gd name="T34" fmla="*/ 10 w 52"/>
                <a:gd name="T35" fmla="*/ 25 h 55"/>
                <a:gd name="T36" fmla="*/ 0 w 52"/>
                <a:gd name="T37" fmla="*/ 39 h 55"/>
                <a:gd name="T38" fmla="*/ 0 w 52"/>
                <a:gd name="T39" fmla="*/ 39 h 55"/>
                <a:gd name="T40" fmla="*/ 17 w 52"/>
                <a:gd name="T41" fmla="*/ 55 h 55"/>
                <a:gd name="T42" fmla="*/ 33 w 52"/>
                <a:gd name="T43" fmla="*/ 49 h 55"/>
                <a:gd name="T44" fmla="*/ 33 w 52"/>
                <a:gd name="T45" fmla="*/ 49 h 55"/>
                <a:gd name="T46" fmla="*/ 33 w 52"/>
                <a:gd name="T47" fmla="*/ 49 h 55"/>
                <a:gd name="T48" fmla="*/ 38 w 52"/>
                <a:gd name="T49" fmla="*/ 54 h 55"/>
                <a:gd name="T50" fmla="*/ 52 w 52"/>
                <a:gd name="T51" fmla="*/ 54 h 55"/>
                <a:gd name="T52" fmla="*/ 40 w 52"/>
                <a:gd name="T53" fmla="*/ 42 h 55"/>
                <a:gd name="T54" fmla="*/ 40 w 52"/>
                <a:gd name="T55" fmla="*/ 41 h 55"/>
                <a:gd name="T56" fmla="*/ 17 w 52"/>
                <a:gd name="T57" fmla="*/ 14 h 55"/>
                <a:gd name="T58" fmla="*/ 22 w 52"/>
                <a:gd name="T59" fmla="*/ 9 h 55"/>
                <a:gd name="T60" fmla="*/ 27 w 52"/>
                <a:gd name="T61" fmla="*/ 14 h 55"/>
                <a:gd name="T62" fmla="*/ 27 w 52"/>
                <a:gd name="T63" fmla="*/ 14 h 55"/>
                <a:gd name="T64" fmla="*/ 20 w 52"/>
                <a:gd name="T65" fmla="*/ 21 h 55"/>
                <a:gd name="T66" fmla="*/ 20 w 52"/>
                <a:gd name="T67" fmla="*/ 21 h 55"/>
                <a:gd name="T68" fmla="*/ 20 w 52"/>
                <a:gd name="T69" fmla="*/ 21 h 55"/>
                <a:gd name="T70" fmla="*/ 17 w 52"/>
                <a:gd name="T71" fmla="*/ 15 h 55"/>
                <a:gd name="T72" fmla="*/ 17 w 52"/>
                <a:gd name="T73" fmla="*/ 14 h 55"/>
                <a:gd name="T74" fmla="*/ 26 w 52"/>
                <a:gd name="T75" fmla="*/ 42 h 55"/>
                <a:gd name="T76" fmla="*/ 19 w 52"/>
                <a:gd name="T77" fmla="*/ 45 h 55"/>
                <a:gd name="T78" fmla="*/ 11 w 52"/>
                <a:gd name="T79" fmla="*/ 39 h 55"/>
                <a:gd name="T80" fmla="*/ 11 w 52"/>
                <a:gd name="T81" fmla="*/ 39 h 55"/>
                <a:gd name="T82" fmla="*/ 16 w 52"/>
                <a:gd name="T83" fmla="*/ 32 h 55"/>
                <a:gd name="T84" fmla="*/ 16 w 52"/>
                <a:gd name="T85" fmla="*/ 32 h 55"/>
                <a:gd name="T86" fmla="*/ 17 w 52"/>
                <a:gd name="T87" fmla="*/ 32 h 55"/>
                <a:gd name="T88" fmla="*/ 26 w 52"/>
                <a:gd name="T89" fmla="*/ 42 h 55"/>
                <a:gd name="T90" fmla="*/ 27 w 52"/>
                <a:gd name="T91" fmla="*/ 42 h 55"/>
                <a:gd name="T92" fmla="*/ 26 w 52"/>
                <a:gd name="T93" fmla="*/ 4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2" h="55">
                  <a:moveTo>
                    <a:pt x="40" y="41"/>
                  </a:moveTo>
                  <a:cubicBezTo>
                    <a:pt x="40" y="41"/>
                    <a:pt x="40" y="41"/>
                    <a:pt x="40" y="41"/>
                  </a:cubicBezTo>
                  <a:cubicBezTo>
                    <a:pt x="43" y="38"/>
                    <a:pt x="45" y="35"/>
                    <a:pt x="46" y="33"/>
                  </a:cubicBezTo>
                  <a:cubicBezTo>
                    <a:pt x="39" y="26"/>
                    <a:pt x="39" y="26"/>
                    <a:pt x="39" y="26"/>
                  </a:cubicBezTo>
                  <a:cubicBezTo>
                    <a:pt x="37" y="29"/>
                    <a:pt x="36" y="31"/>
                    <a:pt x="33" y="34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33" y="34"/>
                    <a:pt x="33" y="34"/>
                    <a:pt x="33" y="34"/>
                  </a:cubicBezTo>
                  <a:cubicBezTo>
                    <a:pt x="26" y="28"/>
                    <a:pt x="26" y="28"/>
                    <a:pt x="26" y="28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34" y="24"/>
                    <a:pt x="37" y="20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6"/>
                    <a:pt x="31" y="0"/>
                    <a:pt x="22" y="0"/>
                  </a:cubicBezTo>
                  <a:cubicBezTo>
                    <a:pt x="12" y="0"/>
                    <a:pt x="6" y="7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8"/>
                    <a:pt x="7" y="21"/>
                    <a:pt x="10" y="24"/>
                  </a:cubicBezTo>
                  <a:cubicBezTo>
                    <a:pt x="10" y="25"/>
                    <a:pt x="10" y="25"/>
                    <a:pt x="10" y="25"/>
                  </a:cubicBezTo>
                  <a:cubicBezTo>
                    <a:pt x="10" y="25"/>
                    <a:pt x="10" y="25"/>
                    <a:pt x="10" y="25"/>
                  </a:cubicBezTo>
                  <a:cubicBezTo>
                    <a:pt x="3" y="28"/>
                    <a:pt x="0" y="33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8"/>
                    <a:pt x="7" y="55"/>
                    <a:pt x="17" y="55"/>
                  </a:cubicBezTo>
                  <a:cubicBezTo>
                    <a:pt x="23" y="55"/>
                    <a:pt x="28" y="53"/>
                    <a:pt x="33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40" y="42"/>
                    <a:pt x="40" y="42"/>
                    <a:pt x="40" y="42"/>
                  </a:cubicBezTo>
                  <a:lnTo>
                    <a:pt x="40" y="41"/>
                  </a:lnTo>
                  <a:close/>
                  <a:moveTo>
                    <a:pt x="17" y="14"/>
                  </a:moveTo>
                  <a:cubicBezTo>
                    <a:pt x="17" y="11"/>
                    <a:pt x="19" y="9"/>
                    <a:pt x="22" y="9"/>
                  </a:cubicBezTo>
                  <a:cubicBezTo>
                    <a:pt x="25" y="9"/>
                    <a:pt x="27" y="11"/>
                    <a:pt x="27" y="14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7" y="17"/>
                    <a:pt x="25" y="19"/>
                    <a:pt x="20" y="21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8" y="19"/>
                    <a:pt x="17" y="17"/>
                    <a:pt x="17" y="15"/>
                  </a:cubicBezTo>
                  <a:lnTo>
                    <a:pt x="17" y="14"/>
                  </a:lnTo>
                  <a:close/>
                  <a:moveTo>
                    <a:pt x="26" y="42"/>
                  </a:moveTo>
                  <a:cubicBezTo>
                    <a:pt x="24" y="44"/>
                    <a:pt x="21" y="45"/>
                    <a:pt x="19" y="45"/>
                  </a:cubicBezTo>
                  <a:cubicBezTo>
                    <a:pt x="14" y="45"/>
                    <a:pt x="11" y="43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6"/>
                    <a:pt x="13" y="34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7" y="42"/>
                    <a:pt x="27" y="42"/>
                    <a:pt x="27" y="42"/>
                  </a:cubicBezTo>
                  <a:lnTo>
                    <a:pt x="26" y="42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15"/>
            <p:cNvSpPr>
              <a:spLocks/>
            </p:cNvSpPr>
            <p:nvPr userDrawn="1"/>
          </p:nvSpPr>
          <p:spPr bwMode="auto">
            <a:xfrm>
              <a:off x="2223" y="975"/>
              <a:ext cx="109" cy="131"/>
            </a:xfrm>
            <a:custGeom>
              <a:avLst/>
              <a:gdLst>
                <a:gd name="T0" fmla="*/ 24 w 46"/>
                <a:gd name="T1" fmla="*/ 21 h 55"/>
                <a:gd name="T2" fmla="*/ 14 w 46"/>
                <a:gd name="T3" fmla="*/ 16 h 55"/>
                <a:gd name="T4" fmla="*/ 23 w 46"/>
                <a:gd name="T5" fmla="*/ 10 h 55"/>
                <a:gd name="T6" fmla="*/ 34 w 46"/>
                <a:gd name="T7" fmla="*/ 15 h 55"/>
                <a:gd name="T8" fmla="*/ 42 w 46"/>
                <a:gd name="T9" fmla="*/ 9 h 55"/>
                <a:gd name="T10" fmla="*/ 23 w 46"/>
                <a:gd name="T11" fmla="*/ 0 h 55"/>
                <a:gd name="T12" fmla="*/ 2 w 46"/>
                <a:gd name="T13" fmla="*/ 15 h 55"/>
                <a:gd name="T14" fmla="*/ 23 w 46"/>
                <a:gd name="T15" fmla="*/ 31 h 55"/>
                <a:gd name="T16" fmla="*/ 34 w 46"/>
                <a:gd name="T17" fmla="*/ 38 h 55"/>
                <a:gd name="T18" fmla="*/ 23 w 46"/>
                <a:gd name="T19" fmla="*/ 44 h 55"/>
                <a:gd name="T20" fmla="*/ 10 w 46"/>
                <a:gd name="T21" fmla="*/ 37 h 55"/>
                <a:gd name="T22" fmla="*/ 10 w 46"/>
                <a:gd name="T23" fmla="*/ 37 h 55"/>
                <a:gd name="T24" fmla="*/ 0 w 46"/>
                <a:gd name="T25" fmla="*/ 42 h 55"/>
                <a:gd name="T26" fmla="*/ 23 w 46"/>
                <a:gd name="T27" fmla="*/ 55 h 55"/>
                <a:gd name="T28" fmla="*/ 46 w 46"/>
                <a:gd name="T29" fmla="*/ 38 h 55"/>
                <a:gd name="T30" fmla="*/ 24 w 46"/>
                <a:gd name="T31" fmla="*/ 2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" h="55">
                  <a:moveTo>
                    <a:pt x="24" y="21"/>
                  </a:moveTo>
                  <a:cubicBezTo>
                    <a:pt x="18" y="20"/>
                    <a:pt x="14" y="19"/>
                    <a:pt x="14" y="16"/>
                  </a:cubicBezTo>
                  <a:cubicBezTo>
                    <a:pt x="14" y="12"/>
                    <a:pt x="17" y="10"/>
                    <a:pt x="23" y="10"/>
                  </a:cubicBezTo>
                  <a:cubicBezTo>
                    <a:pt x="28" y="10"/>
                    <a:pt x="32" y="12"/>
                    <a:pt x="34" y="15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8" y="3"/>
                    <a:pt x="32" y="0"/>
                    <a:pt x="23" y="0"/>
                  </a:cubicBezTo>
                  <a:cubicBezTo>
                    <a:pt x="13" y="0"/>
                    <a:pt x="2" y="5"/>
                    <a:pt x="2" y="15"/>
                  </a:cubicBezTo>
                  <a:cubicBezTo>
                    <a:pt x="2" y="27"/>
                    <a:pt x="13" y="30"/>
                    <a:pt x="23" y="31"/>
                  </a:cubicBezTo>
                  <a:cubicBezTo>
                    <a:pt x="33" y="33"/>
                    <a:pt x="34" y="36"/>
                    <a:pt x="34" y="38"/>
                  </a:cubicBezTo>
                  <a:cubicBezTo>
                    <a:pt x="34" y="44"/>
                    <a:pt x="26" y="44"/>
                    <a:pt x="23" y="44"/>
                  </a:cubicBezTo>
                  <a:cubicBezTo>
                    <a:pt x="17" y="44"/>
                    <a:pt x="12" y="42"/>
                    <a:pt x="10" y="37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4" y="51"/>
                    <a:pt x="12" y="55"/>
                    <a:pt x="23" y="55"/>
                  </a:cubicBezTo>
                  <a:cubicBezTo>
                    <a:pt x="34" y="55"/>
                    <a:pt x="46" y="50"/>
                    <a:pt x="46" y="38"/>
                  </a:cubicBezTo>
                  <a:cubicBezTo>
                    <a:pt x="46" y="26"/>
                    <a:pt x="35" y="22"/>
                    <a:pt x="24" y="21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16"/>
            <p:cNvSpPr>
              <a:spLocks/>
            </p:cNvSpPr>
            <p:nvPr userDrawn="1"/>
          </p:nvSpPr>
          <p:spPr bwMode="auto">
            <a:xfrm>
              <a:off x="1808" y="975"/>
              <a:ext cx="107" cy="131"/>
            </a:xfrm>
            <a:custGeom>
              <a:avLst/>
              <a:gdLst>
                <a:gd name="T0" fmla="*/ 23 w 45"/>
                <a:gd name="T1" fmla="*/ 21 h 55"/>
                <a:gd name="T2" fmla="*/ 13 w 45"/>
                <a:gd name="T3" fmla="*/ 16 h 55"/>
                <a:gd name="T4" fmla="*/ 22 w 45"/>
                <a:gd name="T5" fmla="*/ 10 h 55"/>
                <a:gd name="T6" fmla="*/ 33 w 45"/>
                <a:gd name="T7" fmla="*/ 15 h 55"/>
                <a:gd name="T8" fmla="*/ 42 w 45"/>
                <a:gd name="T9" fmla="*/ 9 h 55"/>
                <a:gd name="T10" fmla="*/ 22 w 45"/>
                <a:gd name="T11" fmla="*/ 0 h 55"/>
                <a:gd name="T12" fmla="*/ 2 w 45"/>
                <a:gd name="T13" fmla="*/ 15 h 55"/>
                <a:gd name="T14" fmla="*/ 22 w 45"/>
                <a:gd name="T15" fmla="*/ 31 h 55"/>
                <a:gd name="T16" fmla="*/ 33 w 45"/>
                <a:gd name="T17" fmla="*/ 38 h 55"/>
                <a:gd name="T18" fmla="*/ 22 w 45"/>
                <a:gd name="T19" fmla="*/ 44 h 55"/>
                <a:gd name="T20" fmla="*/ 9 w 45"/>
                <a:gd name="T21" fmla="*/ 37 h 55"/>
                <a:gd name="T22" fmla="*/ 9 w 45"/>
                <a:gd name="T23" fmla="*/ 37 h 55"/>
                <a:gd name="T24" fmla="*/ 0 w 45"/>
                <a:gd name="T25" fmla="*/ 42 h 55"/>
                <a:gd name="T26" fmla="*/ 22 w 45"/>
                <a:gd name="T27" fmla="*/ 55 h 55"/>
                <a:gd name="T28" fmla="*/ 45 w 45"/>
                <a:gd name="T29" fmla="*/ 38 h 55"/>
                <a:gd name="T30" fmla="*/ 23 w 45"/>
                <a:gd name="T31" fmla="*/ 2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" h="55">
                  <a:moveTo>
                    <a:pt x="23" y="21"/>
                  </a:moveTo>
                  <a:cubicBezTo>
                    <a:pt x="17" y="20"/>
                    <a:pt x="13" y="19"/>
                    <a:pt x="13" y="16"/>
                  </a:cubicBezTo>
                  <a:cubicBezTo>
                    <a:pt x="13" y="12"/>
                    <a:pt x="16" y="10"/>
                    <a:pt x="22" y="10"/>
                  </a:cubicBezTo>
                  <a:cubicBezTo>
                    <a:pt x="27" y="10"/>
                    <a:pt x="31" y="12"/>
                    <a:pt x="33" y="15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7" y="3"/>
                    <a:pt x="31" y="0"/>
                    <a:pt x="22" y="0"/>
                  </a:cubicBezTo>
                  <a:cubicBezTo>
                    <a:pt x="12" y="0"/>
                    <a:pt x="2" y="5"/>
                    <a:pt x="2" y="15"/>
                  </a:cubicBezTo>
                  <a:cubicBezTo>
                    <a:pt x="2" y="27"/>
                    <a:pt x="12" y="30"/>
                    <a:pt x="22" y="31"/>
                  </a:cubicBezTo>
                  <a:cubicBezTo>
                    <a:pt x="32" y="33"/>
                    <a:pt x="33" y="36"/>
                    <a:pt x="33" y="38"/>
                  </a:cubicBezTo>
                  <a:cubicBezTo>
                    <a:pt x="33" y="44"/>
                    <a:pt x="25" y="44"/>
                    <a:pt x="22" y="44"/>
                  </a:cubicBezTo>
                  <a:cubicBezTo>
                    <a:pt x="16" y="44"/>
                    <a:pt x="11" y="42"/>
                    <a:pt x="9" y="37"/>
                  </a:cubicBezTo>
                  <a:cubicBezTo>
                    <a:pt x="9" y="37"/>
                    <a:pt x="9" y="37"/>
                    <a:pt x="9" y="37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3" y="51"/>
                    <a:pt x="11" y="55"/>
                    <a:pt x="22" y="55"/>
                  </a:cubicBezTo>
                  <a:cubicBezTo>
                    <a:pt x="33" y="55"/>
                    <a:pt x="45" y="50"/>
                    <a:pt x="45" y="38"/>
                  </a:cubicBezTo>
                  <a:cubicBezTo>
                    <a:pt x="45" y="26"/>
                    <a:pt x="34" y="22"/>
                    <a:pt x="23" y="21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17"/>
            <p:cNvSpPr>
              <a:spLocks/>
            </p:cNvSpPr>
            <p:nvPr userDrawn="1"/>
          </p:nvSpPr>
          <p:spPr bwMode="auto">
            <a:xfrm>
              <a:off x="520" y="975"/>
              <a:ext cx="106" cy="131"/>
            </a:xfrm>
            <a:custGeom>
              <a:avLst/>
              <a:gdLst>
                <a:gd name="T0" fmla="*/ 23 w 45"/>
                <a:gd name="T1" fmla="*/ 21 h 55"/>
                <a:gd name="T2" fmla="*/ 13 w 45"/>
                <a:gd name="T3" fmla="*/ 16 h 55"/>
                <a:gd name="T4" fmla="*/ 23 w 45"/>
                <a:gd name="T5" fmla="*/ 10 h 55"/>
                <a:gd name="T6" fmla="*/ 33 w 45"/>
                <a:gd name="T7" fmla="*/ 15 h 55"/>
                <a:gd name="T8" fmla="*/ 42 w 45"/>
                <a:gd name="T9" fmla="*/ 9 h 55"/>
                <a:gd name="T10" fmla="*/ 22 w 45"/>
                <a:gd name="T11" fmla="*/ 0 h 55"/>
                <a:gd name="T12" fmla="*/ 2 w 45"/>
                <a:gd name="T13" fmla="*/ 15 h 55"/>
                <a:gd name="T14" fmla="*/ 22 w 45"/>
                <a:gd name="T15" fmla="*/ 31 h 55"/>
                <a:gd name="T16" fmla="*/ 33 w 45"/>
                <a:gd name="T17" fmla="*/ 38 h 55"/>
                <a:gd name="T18" fmla="*/ 23 w 45"/>
                <a:gd name="T19" fmla="*/ 44 h 55"/>
                <a:gd name="T20" fmla="*/ 9 w 45"/>
                <a:gd name="T21" fmla="*/ 37 h 55"/>
                <a:gd name="T22" fmla="*/ 9 w 45"/>
                <a:gd name="T23" fmla="*/ 37 h 55"/>
                <a:gd name="T24" fmla="*/ 0 w 45"/>
                <a:gd name="T25" fmla="*/ 42 h 55"/>
                <a:gd name="T26" fmla="*/ 22 w 45"/>
                <a:gd name="T27" fmla="*/ 55 h 55"/>
                <a:gd name="T28" fmla="*/ 45 w 45"/>
                <a:gd name="T29" fmla="*/ 38 h 55"/>
                <a:gd name="T30" fmla="*/ 23 w 45"/>
                <a:gd name="T31" fmla="*/ 2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" h="55">
                  <a:moveTo>
                    <a:pt x="23" y="21"/>
                  </a:moveTo>
                  <a:cubicBezTo>
                    <a:pt x="17" y="20"/>
                    <a:pt x="13" y="19"/>
                    <a:pt x="13" y="16"/>
                  </a:cubicBezTo>
                  <a:cubicBezTo>
                    <a:pt x="13" y="12"/>
                    <a:pt x="17" y="10"/>
                    <a:pt x="23" y="10"/>
                  </a:cubicBezTo>
                  <a:cubicBezTo>
                    <a:pt x="27" y="10"/>
                    <a:pt x="32" y="12"/>
                    <a:pt x="33" y="15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7" y="3"/>
                    <a:pt x="32" y="0"/>
                    <a:pt x="22" y="0"/>
                  </a:cubicBezTo>
                  <a:cubicBezTo>
                    <a:pt x="12" y="0"/>
                    <a:pt x="2" y="5"/>
                    <a:pt x="2" y="15"/>
                  </a:cubicBezTo>
                  <a:cubicBezTo>
                    <a:pt x="2" y="27"/>
                    <a:pt x="12" y="30"/>
                    <a:pt x="22" y="31"/>
                  </a:cubicBezTo>
                  <a:cubicBezTo>
                    <a:pt x="32" y="33"/>
                    <a:pt x="33" y="36"/>
                    <a:pt x="33" y="38"/>
                  </a:cubicBezTo>
                  <a:cubicBezTo>
                    <a:pt x="33" y="44"/>
                    <a:pt x="25" y="44"/>
                    <a:pt x="23" y="44"/>
                  </a:cubicBezTo>
                  <a:cubicBezTo>
                    <a:pt x="16" y="44"/>
                    <a:pt x="11" y="42"/>
                    <a:pt x="9" y="37"/>
                  </a:cubicBezTo>
                  <a:cubicBezTo>
                    <a:pt x="9" y="37"/>
                    <a:pt x="9" y="37"/>
                    <a:pt x="9" y="37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3" y="51"/>
                    <a:pt x="11" y="55"/>
                    <a:pt x="22" y="55"/>
                  </a:cubicBezTo>
                  <a:cubicBezTo>
                    <a:pt x="33" y="55"/>
                    <a:pt x="45" y="50"/>
                    <a:pt x="45" y="38"/>
                  </a:cubicBezTo>
                  <a:cubicBezTo>
                    <a:pt x="45" y="26"/>
                    <a:pt x="34" y="22"/>
                    <a:pt x="23" y="21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Freeform 18"/>
            <p:cNvSpPr>
              <a:spLocks noEditPoints="1"/>
            </p:cNvSpPr>
            <p:nvPr userDrawn="1"/>
          </p:nvSpPr>
          <p:spPr bwMode="auto">
            <a:xfrm>
              <a:off x="913" y="978"/>
              <a:ext cx="106" cy="126"/>
            </a:xfrm>
            <a:custGeom>
              <a:avLst/>
              <a:gdLst>
                <a:gd name="T0" fmla="*/ 45 w 45"/>
                <a:gd name="T1" fmla="*/ 18 h 53"/>
                <a:gd name="T2" fmla="*/ 25 w 45"/>
                <a:gd name="T3" fmla="*/ 0 h 53"/>
                <a:gd name="T4" fmla="*/ 0 w 45"/>
                <a:gd name="T5" fmla="*/ 0 h 53"/>
                <a:gd name="T6" fmla="*/ 0 w 45"/>
                <a:gd name="T7" fmla="*/ 53 h 53"/>
                <a:gd name="T8" fmla="*/ 12 w 45"/>
                <a:gd name="T9" fmla="*/ 53 h 53"/>
                <a:gd name="T10" fmla="*/ 12 w 45"/>
                <a:gd name="T11" fmla="*/ 36 h 53"/>
                <a:gd name="T12" fmla="*/ 20 w 45"/>
                <a:gd name="T13" fmla="*/ 36 h 53"/>
                <a:gd name="T14" fmla="*/ 31 w 45"/>
                <a:gd name="T15" fmla="*/ 53 h 53"/>
                <a:gd name="T16" fmla="*/ 45 w 45"/>
                <a:gd name="T17" fmla="*/ 53 h 53"/>
                <a:gd name="T18" fmla="*/ 32 w 45"/>
                <a:gd name="T19" fmla="*/ 34 h 53"/>
                <a:gd name="T20" fmla="*/ 45 w 45"/>
                <a:gd name="T21" fmla="*/ 18 h 53"/>
                <a:gd name="T22" fmla="*/ 25 w 45"/>
                <a:gd name="T23" fmla="*/ 25 h 53"/>
                <a:gd name="T24" fmla="*/ 12 w 45"/>
                <a:gd name="T25" fmla="*/ 25 h 53"/>
                <a:gd name="T26" fmla="*/ 12 w 45"/>
                <a:gd name="T27" fmla="*/ 11 h 53"/>
                <a:gd name="T28" fmla="*/ 25 w 45"/>
                <a:gd name="T29" fmla="*/ 11 h 53"/>
                <a:gd name="T30" fmla="*/ 33 w 45"/>
                <a:gd name="T31" fmla="*/ 18 h 53"/>
                <a:gd name="T32" fmla="*/ 25 w 45"/>
                <a:gd name="T33" fmla="*/ 2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53">
                  <a:moveTo>
                    <a:pt x="45" y="18"/>
                  </a:moveTo>
                  <a:cubicBezTo>
                    <a:pt x="45" y="8"/>
                    <a:pt x="38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31" y="53"/>
                    <a:pt x="31" y="53"/>
                    <a:pt x="31" y="53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40" y="32"/>
                    <a:pt x="45" y="26"/>
                    <a:pt x="45" y="18"/>
                  </a:cubicBezTo>
                  <a:moveTo>
                    <a:pt x="25" y="25"/>
                  </a:moveTo>
                  <a:cubicBezTo>
                    <a:pt x="12" y="25"/>
                    <a:pt x="12" y="25"/>
                    <a:pt x="12" y="2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31" y="11"/>
                    <a:pt x="33" y="15"/>
                    <a:pt x="33" y="18"/>
                  </a:cubicBezTo>
                  <a:cubicBezTo>
                    <a:pt x="33" y="21"/>
                    <a:pt x="31" y="25"/>
                    <a:pt x="25" y="25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19"/>
            <p:cNvSpPr>
              <a:spLocks noEditPoints="1"/>
            </p:cNvSpPr>
            <p:nvPr userDrawn="1"/>
          </p:nvSpPr>
          <p:spPr bwMode="auto">
            <a:xfrm>
              <a:off x="119" y="978"/>
              <a:ext cx="107" cy="126"/>
            </a:xfrm>
            <a:custGeom>
              <a:avLst/>
              <a:gdLst>
                <a:gd name="T0" fmla="*/ 44 w 45"/>
                <a:gd name="T1" fmla="*/ 18 h 53"/>
                <a:gd name="T2" fmla="*/ 24 w 45"/>
                <a:gd name="T3" fmla="*/ 0 h 53"/>
                <a:gd name="T4" fmla="*/ 0 w 45"/>
                <a:gd name="T5" fmla="*/ 0 h 53"/>
                <a:gd name="T6" fmla="*/ 0 w 45"/>
                <a:gd name="T7" fmla="*/ 53 h 53"/>
                <a:gd name="T8" fmla="*/ 11 w 45"/>
                <a:gd name="T9" fmla="*/ 53 h 53"/>
                <a:gd name="T10" fmla="*/ 11 w 45"/>
                <a:gd name="T11" fmla="*/ 36 h 53"/>
                <a:gd name="T12" fmla="*/ 19 w 45"/>
                <a:gd name="T13" fmla="*/ 36 h 53"/>
                <a:gd name="T14" fmla="*/ 30 w 45"/>
                <a:gd name="T15" fmla="*/ 53 h 53"/>
                <a:gd name="T16" fmla="*/ 45 w 45"/>
                <a:gd name="T17" fmla="*/ 53 h 53"/>
                <a:gd name="T18" fmla="*/ 32 w 45"/>
                <a:gd name="T19" fmla="*/ 34 h 53"/>
                <a:gd name="T20" fmla="*/ 44 w 45"/>
                <a:gd name="T21" fmla="*/ 18 h 53"/>
                <a:gd name="T22" fmla="*/ 25 w 45"/>
                <a:gd name="T23" fmla="*/ 25 h 53"/>
                <a:gd name="T24" fmla="*/ 11 w 45"/>
                <a:gd name="T25" fmla="*/ 25 h 53"/>
                <a:gd name="T26" fmla="*/ 11 w 45"/>
                <a:gd name="T27" fmla="*/ 11 h 53"/>
                <a:gd name="T28" fmla="*/ 25 w 45"/>
                <a:gd name="T29" fmla="*/ 11 h 53"/>
                <a:gd name="T30" fmla="*/ 33 w 45"/>
                <a:gd name="T31" fmla="*/ 18 h 53"/>
                <a:gd name="T32" fmla="*/ 25 w 45"/>
                <a:gd name="T33" fmla="*/ 2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53">
                  <a:moveTo>
                    <a:pt x="44" y="18"/>
                  </a:moveTo>
                  <a:cubicBezTo>
                    <a:pt x="44" y="8"/>
                    <a:pt x="38" y="0"/>
                    <a:pt x="2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40" y="32"/>
                    <a:pt x="44" y="26"/>
                    <a:pt x="44" y="18"/>
                  </a:cubicBezTo>
                  <a:moveTo>
                    <a:pt x="25" y="25"/>
                  </a:moveTo>
                  <a:cubicBezTo>
                    <a:pt x="11" y="25"/>
                    <a:pt x="11" y="25"/>
                    <a:pt x="11" y="25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30" y="11"/>
                    <a:pt x="33" y="15"/>
                    <a:pt x="33" y="18"/>
                  </a:cubicBezTo>
                  <a:cubicBezTo>
                    <a:pt x="33" y="21"/>
                    <a:pt x="30" y="25"/>
                    <a:pt x="25" y="25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20"/>
            <p:cNvSpPr>
              <a:spLocks noEditPoints="1"/>
            </p:cNvSpPr>
            <p:nvPr userDrawn="1"/>
          </p:nvSpPr>
          <p:spPr bwMode="auto">
            <a:xfrm>
              <a:off x="648" y="978"/>
              <a:ext cx="99" cy="126"/>
            </a:xfrm>
            <a:custGeom>
              <a:avLst/>
              <a:gdLst>
                <a:gd name="T0" fmla="*/ 22 w 42"/>
                <a:gd name="T1" fmla="*/ 0 h 53"/>
                <a:gd name="T2" fmla="*/ 0 w 42"/>
                <a:gd name="T3" fmla="*/ 0 h 53"/>
                <a:gd name="T4" fmla="*/ 0 w 42"/>
                <a:gd name="T5" fmla="*/ 53 h 53"/>
                <a:gd name="T6" fmla="*/ 11 w 42"/>
                <a:gd name="T7" fmla="*/ 53 h 53"/>
                <a:gd name="T8" fmla="*/ 11 w 42"/>
                <a:gd name="T9" fmla="*/ 38 h 53"/>
                <a:gd name="T10" fmla="*/ 23 w 42"/>
                <a:gd name="T11" fmla="*/ 38 h 53"/>
                <a:gd name="T12" fmla="*/ 37 w 42"/>
                <a:gd name="T13" fmla="*/ 32 h 53"/>
                <a:gd name="T14" fmla="*/ 42 w 42"/>
                <a:gd name="T15" fmla="*/ 19 h 53"/>
                <a:gd name="T16" fmla="*/ 22 w 42"/>
                <a:gd name="T17" fmla="*/ 0 h 53"/>
                <a:gd name="T18" fmla="*/ 23 w 42"/>
                <a:gd name="T19" fmla="*/ 27 h 53"/>
                <a:gd name="T20" fmla="*/ 11 w 42"/>
                <a:gd name="T21" fmla="*/ 27 h 53"/>
                <a:gd name="T22" fmla="*/ 11 w 42"/>
                <a:gd name="T23" fmla="*/ 11 h 53"/>
                <a:gd name="T24" fmla="*/ 11 w 42"/>
                <a:gd name="T25" fmla="*/ 11 h 53"/>
                <a:gd name="T26" fmla="*/ 23 w 42"/>
                <a:gd name="T27" fmla="*/ 11 h 53"/>
                <a:gd name="T28" fmla="*/ 31 w 42"/>
                <a:gd name="T29" fmla="*/ 19 h 53"/>
                <a:gd name="T30" fmla="*/ 23 w 42"/>
                <a:gd name="T31" fmla="*/ 27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53">
                  <a:moveTo>
                    <a:pt x="2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29" y="38"/>
                    <a:pt x="34" y="36"/>
                    <a:pt x="37" y="32"/>
                  </a:cubicBezTo>
                  <a:cubicBezTo>
                    <a:pt x="41" y="28"/>
                    <a:pt x="42" y="24"/>
                    <a:pt x="42" y="19"/>
                  </a:cubicBezTo>
                  <a:cubicBezTo>
                    <a:pt x="42" y="10"/>
                    <a:pt x="37" y="0"/>
                    <a:pt x="22" y="0"/>
                  </a:cubicBezTo>
                  <a:moveTo>
                    <a:pt x="23" y="27"/>
                  </a:moveTo>
                  <a:cubicBezTo>
                    <a:pt x="11" y="27"/>
                    <a:pt x="11" y="27"/>
                    <a:pt x="11" y="27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8" y="11"/>
                    <a:pt x="31" y="15"/>
                    <a:pt x="31" y="19"/>
                  </a:cubicBezTo>
                  <a:cubicBezTo>
                    <a:pt x="31" y="23"/>
                    <a:pt x="28" y="27"/>
                    <a:pt x="23" y="27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21"/>
            <p:cNvSpPr>
              <a:spLocks noEditPoints="1"/>
            </p:cNvSpPr>
            <p:nvPr userDrawn="1"/>
          </p:nvSpPr>
          <p:spPr bwMode="auto">
            <a:xfrm>
              <a:off x="238" y="978"/>
              <a:ext cx="135" cy="126"/>
            </a:xfrm>
            <a:custGeom>
              <a:avLst/>
              <a:gdLst>
                <a:gd name="T0" fmla="*/ 54 w 135"/>
                <a:gd name="T1" fmla="*/ 0 h 126"/>
                <a:gd name="T2" fmla="*/ 0 w 135"/>
                <a:gd name="T3" fmla="*/ 126 h 126"/>
                <a:gd name="T4" fmla="*/ 28 w 135"/>
                <a:gd name="T5" fmla="*/ 126 h 126"/>
                <a:gd name="T6" fmla="*/ 38 w 135"/>
                <a:gd name="T7" fmla="*/ 102 h 126"/>
                <a:gd name="T8" fmla="*/ 97 w 135"/>
                <a:gd name="T9" fmla="*/ 102 h 126"/>
                <a:gd name="T10" fmla="*/ 106 w 135"/>
                <a:gd name="T11" fmla="*/ 126 h 126"/>
                <a:gd name="T12" fmla="*/ 135 w 135"/>
                <a:gd name="T13" fmla="*/ 126 h 126"/>
                <a:gd name="T14" fmla="*/ 80 w 135"/>
                <a:gd name="T15" fmla="*/ 0 h 126"/>
                <a:gd name="T16" fmla="*/ 54 w 135"/>
                <a:gd name="T17" fmla="*/ 0 h 126"/>
                <a:gd name="T18" fmla="*/ 50 w 135"/>
                <a:gd name="T19" fmla="*/ 76 h 126"/>
                <a:gd name="T20" fmla="*/ 69 w 135"/>
                <a:gd name="T21" fmla="*/ 33 h 126"/>
                <a:gd name="T22" fmla="*/ 85 w 135"/>
                <a:gd name="T23" fmla="*/ 76 h 126"/>
                <a:gd name="T24" fmla="*/ 50 w 135"/>
                <a:gd name="T25" fmla="*/ 7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5" h="126">
                  <a:moveTo>
                    <a:pt x="54" y="0"/>
                  </a:moveTo>
                  <a:lnTo>
                    <a:pt x="0" y="126"/>
                  </a:lnTo>
                  <a:lnTo>
                    <a:pt x="28" y="126"/>
                  </a:lnTo>
                  <a:lnTo>
                    <a:pt x="38" y="102"/>
                  </a:lnTo>
                  <a:lnTo>
                    <a:pt x="97" y="102"/>
                  </a:lnTo>
                  <a:lnTo>
                    <a:pt x="106" y="126"/>
                  </a:lnTo>
                  <a:lnTo>
                    <a:pt x="135" y="126"/>
                  </a:lnTo>
                  <a:lnTo>
                    <a:pt x="80" y="0"/>
                  </a:lnTo>
                  <a:lnTo>
                    <a:pt x="54" y="0"/>
                  </a:lnTo>
                  <a:close/>
                  <a:moveTo>
                    <a:pt x="50" y="76"/>
                  </a:moveTo>
                  <a:lnTo>
                    <a:pt x="69" y="33"/>
                  </a:lnTo>
                  <a:lnTo>
                    <a:pt x="85" y="76"/>
                  </a:lnTo>
                  <a:lnTo>
                    <a:pt x="50" y="76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22"/>
            <p:cNvSpPr>
              <a:spLocks/>
            </p:cNvSpPr>
            <p:nvPr userDrawn="1"/>
          </p:nvSpPr>
          <p:spPr bwMode="auto">
            <a:xfrm>
              <a:off x="389" y="978"/>
              <a:ext cx="109" cy="126"/>
            </a:xfrm>
            <a:custGeom>
              <a:avLst/>
              <a:gdLst>
                <a:gd name="T0" fmla="*/ 83 w 109"/>
                <a:gd name="T1" fmla="*/ 71 h 126"/>
                <a:gd name="T2" fmla="*/ 22 w 109"/>
                <a:gd name="T3" fmla="*/ 0 h 126"/>
                <a:gd name="T4" fmla="*/ 0 w 109"/>
                <a:gd name="T5" fmla="*/ 0 h 126"/>
                <a:gd name="T6" fmla="*/ 0 w 109"/>
                <a:gd name="T7" fmla="*/ 126 h 126"/>
                <a:gd name="T8" fmla="*/ 29 w 109"/>
                <a:gd name="T9" fmla="*/ 126 h 126"/>
                <a:gd name="T10" fmla="*/ 29 w 109"/>
                <a:gd name="T11" fmla="*/ 47 h 126"/>
                <a:gd name="T12" fmla="*/ 90 w 109"/>
                <a:gd name="T13" fmla="*/ 126 h 126"/>
                <a:gd name="T14" fmla="*/ 109 w 109"/>
                <a:gd name="T15" fmla="*/ 126 h 126"/>
                <a:gd name="T16" fmla="*/ 109 w 109"/>
                <a:gd name="T17" fmla="*/ 126 h 126"/>
                <a:gd name="T18" fmla="*/ 109 w 109"/>
                <a:gd name="T19" fmla="*/ 0 h 126"/>
                <a:gd name="T20" fmla="*/ 83 w 109"/>
                <a:gd name="T21" fmla="*/ 0 h 126"/>
                <a:gd name="T22" fmla="*/ 83 w 109"/>
                <a:gd name="T23" fmla="*/ 71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9" h="126">
                  <a:moveTo>
                    <a:pt x="83" y="71"/>
                  </a:moveTo>
                  <a:lnTo>
                    <a:pt x="22" y="0"/>
                  </a:lnTo>
                  <a:lnTo>
                    <a:pt x="0" y="0"/>
                  </a:lnTo>
                  <a:lnTo>
                    <a:pt x="0" y="126"/>
                  </a:lnTo>
                  <a:lnTo>
                    <a:pt x="29" y="126"/>
                  </a:lnTo>
                  <a:lnTo>
                    <a:pt x="29" y="47"/>
                  </a:lnTo>
                  <a:lnTo>
                    <a:pt x="90" y="126"/>
                  </a:lnTo>
                  <a:lnTo>
                    <a:pt x="109" y="126"/>
                  </a:lnTo>
                  <a:lnTo>
                    <a:pt x="109" y="126"/>
                  </a:lnTo>
                  <a:lnTo>
                    <a:pt x="109" y="0"/>
                  </a:lnTo>
                  <a:lnTo>
                    <a:pt x="83" y="0"/>
                  </a:lnTo>
                  <a:lnTo>
                    <a:pt x="83" y="71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23"/>
            <p:cNvSpPr>
              <a:spLocks/>
            </p:cNvSpPr>
            <p:nvPr userDrawn="1"/>
          </p:nvSpPr>
          <p:spPr bwMode="auto">
            <a:xfrm>
              <a:off x="1785" y="-1"/>
              <a:ext cx="900" cy="903"/>
            </a:xfrm>
            <a:custGeom>
              <a:avLst/>
              <a:gdLst>
                <a:gd name="T0" fmla="*/ 254 w 380"/>
                <a:gd name="T1" fmla="*/ 125 h 380"/>
                <a:gd name="T2" fmla="*/ 0 w 380"/>
                <a:gd name="T3" fmla="*/ 0 h 380"/>
                <a:gd name="T4" fmla="*/ 238 w 380"/>
                <a:gd name="T5" fmla="*/ 142 h 380"/>
                <a:gd name="T6" fmla="*/ 380 w 380"/>
                <a:gd name="T7" fmla="*/ 380 h 380"/>
                <a:gd name="T8" fmla="*/ 254 w 380"/>
                <a:gd name="T9" fmla="*/ 125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0" h="380">
                  <a:moveTo>
                    <a:pt x="254" y="125"/>
                  </a:moveTo>
                  <a:cubicBezTo>
                    <a:pt x="179" y="50"/>
                    <a:pt x="86" y="7"/>
                    <a:pt x="0" y="0"/>
                  </a:cubicBezTo>
                  <a:cubicBezTo>
                    <a:pt x="80" y="20"/>
                    <a:pt x="165" y="69"/>
                    <a:pt x="238" y="142"/>
                  </a:cubicBezTo>
                  <a:cubicBezTo>
                    <a:pt x="311" y="215"/>
                    <a:pt x="359" y="299"/>
                    <a:pt x="380" y="380"/>
                  </a:cubicBezTo>
                  <a:cubicBezTo>
                    <a:pt x="373" y="293"/>
                    <a:pt x="330" y="200"/>
                    <a:pt x="254" y="125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24"/>
            <p:cNvSpPr>
              <a:spLocks/>
            </p:cNvSpPr>
            <p:nvPr userDrawn="1"/>
          </p:nvSpPr>
          <p:spPr bwMode="auto">
            <a:xfrm>
              <a:off x="2462" y="75"/>
              <a:ext cx="142" cy="142"/>
            </a:xfrm>
            <a:custGeom>
              <a:avLst/>
              <a:gdLst>
                <a:gd name="T0" fmla="*/ 83 w 142"/>
                <a:gd name="T1" fmla="*/ 0 h 142"/>
                <a:gd name="T2" fmla="*/ 0 w 142"/>
                <a:gd name="T3" fmla="*/ 142 h 142"/>
                <a:gd name="T4" fmla="*/ 142 w 142"/>
                <a:gd name="T5" fmla="*/ 59 h 142"/>
                <a:gd name="T6" fmla="*/ 83 w 142"/>
                <a:gd name="T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2" h="142">
                  <a:moveTo>
                    <a:pt x="83" y="0"/>
                  </a:moveTo>
                  <a:lnTo>
                    <a:pt x="0" y="142"/>
                  </a:lnTo>
                  <a:lnTo>
                    <a:pt x="142" y="59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25"/>
            <p:cNvSpPr>
              <a:spLocks/>
            </p:cNvSpPr>
            <p:nvPr userDrawn="1"/>
          </p:nvSpPr>
          <p:spPr bwMode="auto">
            <a:xfrm>
              <a:off x="1609" y="975"/>
              <a:ext cx="121" cy="131"/>
            </a:xfrm>
            <a:custGeom>
              <a:avLst/>
              <a:gdLst>
                <a:gd name="T0" fmla="*/ 26 w 51"/>
                <a:gd name="T1" fmla="*/ 33 h 55"/>
                <a:gd name="T2" fmla="*/ 40 w 51"/>
                <a:gd name="T3" fmla="*/ 33 h 55"/>
                <a:gd name="T4" fmla="*/ 40 w 51"/>
                <a:gd name="T5" fmla="*/ 39 h 55"/>
                <a:gd name="T6" fmla="*/ 29 w 51"/>
                <a:gd name="T7" fmla="*/ 44 h 55"/>
                <a:gd name="T8" fmla="*/ 12 w 51"/>
                <a:gd name="T9" fmla="*/ 28 h 55"/>
                <a:gd name="T10" fmla="*/ 29 w 51"/>
                <a:gd name="T11" fmla="*/ 11 h 55"/>
                <a:gd name="T12" fmla="*/ 42 w 51"/>
                <a:gd name="T13" fmla="*/ 16 h 55"/>
                <a:gd name="T14" fmla="*/ 42 w 51"/>
                <a:gd name="T15" fmla="*/ 16 h 55"/>
                <a:gd name="T16" fmla="*/ 49 w 51"/>
                <a:gd name="T17" fmla="*/ 8 h 55"/>
                <a:gd name="T18" fmla="*/ 49 w 51"/>
                <a:gd name="T19" fmla="*/ 8 h 55"/>
                <a:gd name="T20" fmla="*/ 29 w 51"/>
                <a:gd name="T21" fmla="*/ 0 h 55"/>
                <a:gd name="T22" fmla="*/ 0 w 51"/>
                <a:gd name="T23" fmla="*/ 28 h 55"/>
                <a:gd name="T24" fmla="*/ 29 w 51"/>
                <a:gd name="T25" fmla="*/ 55 h 55"/>
                <a:gd name="T26" fmla="*/ 51 w 51"/>
                <a:gd name="T27" fmla="*/ 45 h 55"/>
                <a:gd name="T28" fmla="*/ 51 w 51"/>
                <a:gd name="T29" fmla="*/ 45 h 55"/>
                <a:gd name="T30" fmla="*/ 51 w 51"/>
                <a:gd name="T31" fmla="*/ 22 h 55"/>
                <a:gd name="T32" fmla="*/ 26 w 51"/>
                <a:gd name="T33" fmla="*/ 22 h 55"/>
                <a:gd name="T34" fmla="*/ 26 w 51"/>
                <a:gd name="T35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55">
                  <a:moveTo>
                    <a:pt x="26" y="33"/>
                  </a:moveTo>
                  <a:cubicBezTo>
                    <a:pt x="40" y="33"/>
                    <a:pt x="40" y="33"/>
                    <a:pt x="40" y="33"/>
                  </a:cubicBezTo>
                  <a:cubicBezTo>
                    <a:pt x="40" y="39"/>
                    <a:pt x="40" y="39"/>
                    <a:pt x="40" y="39"/>
                  </a:cubicBezTo>
                  <a:cubicBezTo>
                    <a:pt x="37" y="42"/>
                    <a:pt x="33" y="44"/>
                    <a:pt x="29" y="44"/>
                  </a:cubicBezTo>
                  <a:cubicBezTo>
                    <a:pt x="16" y="44"/>
                    <a:pt x="12" y="34"/>
                    <a:pt x="12" y="28"/>
                  </a:cubicBezTo>
                  <a:cubicBezTo>
                    <a:pt x="12" y="18"/>
                    <a:pt x="19" y="11"/>
                    <a:pt x="29" y="11"/>
                  </a:cubicBezTo>
                  <a:cubicBezTo>
                    <a:pt x="33" y="11"/>
                    <a:pt x="38" y="13"/>
                    <a:pt x="42" y="16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9" y="8"/>
                    <a:pt x="49" y="8"/>
                    <a:pt x="49" y="8"/>
                  </a:cubicBezTo>
                  <a:cubicBezTo>
                    <a:pt x="49" y="8"/>
                    <a:pt x="49" y="8"/>
                    <a:pt x="49" y="8"/>
                  </a:cubicBezTo>
                  <a:cubicBezTo>
                    <a:pt x="44" y="3"/>
                    <a:pt x="36" y="0"/>
                    <a:pt x="29" y="0"/>
                  </a:cubicBezTo>
                  <a:cubicBezTo>
                    <a:pt x="9" y="0"/>
                    <a:pt x="0" y="14"/>
                    <a:pt x="0" y="28"/>
                  </a:cubicBezTo>
                  <a:cubicBezTo>
                    <a:pt x="0" y="38"/>
                    <a:pt x="8" y="55"/>
                    <a:pt x="29" y="55"/>
                  </a:cubicBezTo>
                  <a:cubicBezTo>
                    <a:pt x="38" y="55"/>
                    <a:pt x="45" y="52"/>
                    <a:pt x="51" y="45"/>
                  </a:cubicBezTo>
                  <a:cubicBezTo>
                    <a:pt x="51" y="45"/>
                    <a:pt x="51" y="45"/>
                    <a:pt x="51" y="45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26" y="22"/>
                    <a:pt x="26" y="22"/>
                    <a:pt x="26" y="22"/>
                  </a:cubicBezTo>
                  <a:lnTo>
                    <a:pt x="26" y="33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26"/>
            <p:cNvSpPr>
              <a:spLocks/>
            </p:cNvSpPr>
            <p:nvPr userDrawn="1"/>
          </p:nvSpPr>
          <p:spPr bwMode="auto">
            <a:xfrm>
              <a:off x="764" y="550"/>
              <a:ext cx="225" cy="344"/>
            </a:xfrm>
            <a:custGeom>
              <a:avLst/>
              <a:gdLst>
                <a:gd name="T0" fmla="*/ 225 w 225"/>
                <a:gd name="T1" fmla="*/ 276 h 344"/>
                <a:gd name="T2" fmla="*/ 75 w 225"/>
                <a:gd name="T3" fmla="*/ 276 h 344"/>
                <a:gd name="T4" fmla="*/ 75 w 225"/>
                <a:gd name="T5" fmla="*/ 0 h 344"/>
                <a:gd name="T6" fmla="*/ 0 w 225"/>
                <a:gd name="T7" fmla="*/ 0 h 344"/>
                <a:gd name="T8" fmla="*/ 0 w 225"/>
                <a:gd name="T9" fmla="*/ 344 h 344"/>
                <a:gd name="T10" fmla="*/ 225 w 225"/>
                <a:gd name="T11" fmla="*/ 344 h 344"/>
                <a:gd name="T12" fmla="*/ 225 w 225"/>
                <a:gd name="T13" fmla="*/ 27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5" h="344">
                  <a:moveTo>
                    <a:pt x="225" y="276"/>
                  </a:moveTo>
                  <a:lnTo>
                    <a:pt x="75" y="276"/>
                  </a:lnTo>
                  <a:lnTo>
                    <a:pt x="75" y="0"/>
                  </a:lnTo>
                  <a:lnTo>
                    <a:pt x="0" y="0"/>
                  </a:lnTo>
                  <a:lnTo>
                    <a:pt x="0" y="344"/>
                  </a:lnTo>
                  <a:lnTo>
                    <a:pt x="225" y="344"/>
                  </a:lnTo>
                  <a:lnTo>
                    <a:pt x="225" y="276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27"/>
            <p:cNvSpPr>
              <a:spLocks/>
            </p:cNvSpPr>
            <p:nvPr userDrawn="1"/>
          </p:nvSpPr>
          <p:spPr bwMode="auto">
            <a:xfrm>
              <a:off x="1038" y="550"/>
              <a:ext cx="225" cy="344"/>
            </a:xfrm>
            <a:custGeom>
              <a:avLst/>
              <a:gdLst>
                <a:gd name="T0" fmla="*/ 225 w 225"/>
                <a:gd name="T1" fmla="*/ 276 h 344"/>
                <a:gd name="T2" fmla="*/ 74 w 225"/>
                <a:gd name="T3" fmla="*/ 276 h 344"/>
                <a:gd name="T4" fmla="*/ 74 w 225"/>
                <a:gd name="T5" fmla="*/ 0 h 344"/>
                <a:gd name="T6" fmla="*/ 0 w 225"/>
                <a:gd name="T7" fmla="*/ 0 h 344"/>
                <a:gd name="T8" fmla="*/ 0 w 225"/>
                <a:gd name="T9" fmla="*/ 344 h 344"/>
                <a:gd name="T10" fmla="*/ 225 w 225"/>
                <a:gd name="T11" fmla="*/ 344 h 344"/>
                <a:gd name="T12" fmla="*/ 225 w 225"/>
                <a:gd name="T13" fmla="*/ 27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5" h="344">
                  <a:moveTo>
                    <a:pt x="225" y="276"/>
                  </a:moveTo>
                  <a:lnTo>
                    <a:pt x="74" y="276"/>
                  </a:lnTo>
                  <a:lnTo>
                    <a:pt x="74" y="0"/>
                  </a:lnTo>
                  <a:lnTo>
                    <a:pt x="0" y="0"/>
                  </a:lnTo>
                  <a:lnTo>
                    <a:pt x="0" y="344"/>
                  </a:lnTo>
                  <a:lnTo>
                    <a:pt x="225" y="344"/>
                  </a:lnTo>
                  <a:lnTo>
                    <a:pt x="225" y="276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28"/>
            <p:cNvSpPr>
              <a:spLocks noEditPoints="1"/>
            </p:cNvSpPr>
            <p:nvPr userDrawn="1"/>
          </p:nvSpPr>
          <p:spPr bwMode="auto">
            <a:xfrm>
              <a:off x="-1" y="550"/>
              <a:ext cx="289" cy="344"/>
            </a:xfrm>
            <a:custGeom>
              <a:avLst/>
              <a:gdLst>
                <a:gd name="T0" fmla="*/ 122 w 122"/>
                <a:gd name="T1" fmla="*/ 101 h 145"/>
                <a:gd name="T2" fmla="*/ 104 w 122"/>
                <a:gd name="T3" fmla="*/ 69 h 145"/>
                <a:gd name="T4" fmla="*/ 116 w 122"/>
                <a:gd name="T5" fmla="*/ 43 h 145"/>
                <a:gd name="T6" fmla="*/ 69 w 122"/>
                <a:gd name="T7" fmla="*/ 0 h 145"/>
                <a:gd name="T8" fmla="*/ 0 w 122"/>
                <a:gd name="T9" fmla="*/ 0 h 145"/>
                <a:gd name="T10" fmla="*/ 0 w 122"/>
                <a:gd name="T11" fmla="*/ 145 h 145"/>
                <a:gd name="T12" fmla="*/ 69 w 122"/>
                <a:gd name="T13" fmla="*/ 145 h 145"/>
                <a:gd name="T14" fmla="*/ 122 w 122"/>
                <a:gd name="T15" fmla="*/ 101 h 145"/>
                <a:gd name="T16" fmla="*/ 31 w 122"/>
                <a:gd name="T17" fmla="*/ 29 h 145"/>
                <a:gd name="T18" fmla="*/ 68 w 122"/>
                <a:gd name="T19" fmla="*/ 29 h 145"/>
                <a:gd name="T20" fmla="*/ 85 w 122"/>
                <a:gd name="T21" fmla="*/ 43 h 145"/>
                <a:gd name="T22" fmla="*/ 68 w 122"/>
                <a:gd name="T23" fmla="*/ 58 h 145"/>
                <a:gd name="T24" fmla="*/ 31 w 122"/>
                <a:gd name="T25" fmla="*/ 58 h 145"/>
                <a:gd name="T26" fmla="*/ 31 w 122"/>
                <a:gd name="T27" fmla="*/ 29 h 145"/>
                <a:gd name="T28" fmla="*/ 33 w 122"/>
                <a:gd name="T29" fmla="*/ 116 h 145"/>
                <a:gd name="T30" fmla="*/ 31 w 122"/>
                <a:gd name="T31" fmla="*/ 116 h 145"/>
                <a:gd name="T32" fmla="*/ 31 w 122"/>
                <a:gd name="T33" fmla="*/ 86 h 145"/>
                <a:gd name="T34" fmla="*/ 31 w 122"/>
                <a:gd name="T35" fmla="*/ 86 h 145"/>
                <a:gd name="T36" fmla="*/ 72 w 122"/>
                <a:gd name="T37" fmla="*/ 86 h 145"/>
                <a:gd name="T38" fmla="*/ 90 w 122"/>
                <a:gd name="T39" fmla="*/ 101 h 145"/>
                <a:gd name="T40" fmla="*/ 72 w 122"/>
                <a:gd name="T41" fmla="*/ 116 h 145"/>
                <a:gd name="T42" fmla="*/ 64 w 122"/>
                <a:gd name="T43" fmla="*/ 116 h 145"/>
                <a:gd name="T44" fmla="*/ 33 w 122"/>
                <a:gd name="T45" fmla="*/ 11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2" h="145">
                  <a:moveTo>
                    <a:pt x="122" y="101"/>
                  </a:moveTo>
                  <a:cubicBezTo>
                    <a:pt x="122" y="87"/>
                    <a:pt x="116" y="76"/>
                    <a:pt x="104" y="69"/>
                  </a:cubicBezTo>
                  <a:cubicBezTo>
                    <a:pt x="111" y="63"/>
                    <a:pt x="116" y="54"/>
                    <a:pt x="116" y="43"/>
                  </a:cubicBezTo>
                  <a:cubicBezTo>
                    <a:pt x="116" y="17"/>
                    <a:pt x="98" y="0"/>
                    <a:pt x="6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69" y="145"/>
                    <a:pt x="69" y="145"/>
                    <a:pt x="69" y="145"/>
                  </a:cubicBezTo>
                  <a:cubicBezTo>
                    <a:pt x="102" y="145"/>
                    <a:pt x="122" y="129"/>
                    <a:pt x="122" y="101"/>
                  </a:cubicBezTo>
                  <a:moveTo>
                    <a:pt x="31" y="29"/>
                  </a:moveTo>
                  <a:cubicBezTo>
                    <a:pt x="68" y="29"/>
                    <a:pt x="68" y="29"/>
                    <a:pt x="68" y="29"/>
                  </a:cubicBezTo>
                  <a:cubicBezTo>
                    <a:pt x="78" y="29"/>
                    <a:pt x="85" y="34"/>
                    <a:pt x="85" y="43"/>
                  </a:cubicBezTo>
                  <a:cubicBezTo>
                    <a:pt x="85" y="53"/>
                    <a:pt x="78" y="58"/>
                    <a:pt x="68" y="58"/>
                  </a:cubicBezTo>
                  <a:cubicBezTo>
                    <a:pt x="31" y="58"/>
                    <a:pt x="31" y="58"/>
                    <a:pt x="31" y="58"/>
                  </a:cubicBezTo>
                  <a:lnTo>
                    <a:pt x="31" y="29"/>
                  </a:lnTo>
                  <a:close/>
                  <a:moveTo>
                    <a:pt x="33" y="116"/>
                  </a:moveTo>
                  <a:cubicBezTo>
                    <a:pt x="31" y="116"/>
                    <a:pt x="31" y="116"/>
                    <a:pt x="31" y="116"/>
                  </a:cubicBezTo>
                  <a:cubicBezTo>
                    <a:pt x="31" y="86"/>
                    <a:pt x="31" y="86"/>
                    <a:pt x="31" y="86"/>
                  </a:cubicBezTo>
                  <a:cubicBezTo>
                    <a:pt x="31" y="86"/>
                    <a:pt x="31" y="86"/>
                    <a:pt x="31" y="86"/>
                  </a:cubicBezTo>
                  <a:cubicBezTo>
                    <a:pt x="72" y="86"/>
                    <a:pt x="72" y="86"/>
                    <a:pt x="72" y="86"/>
                  </a:cubicBezTo>
                  <a:cubicBezTo>
                    <a:pt x="83" y="86"/>
                    <a:pt x="90" y="91"/>
                    <a:pt x="90" y="101"/>
                  </a:cubicBezTo>
                  <a:cubicBezTo>
                    <a:pt x="90" y="111"/>
                    <a:pt x="83" y="116"/>
                    <a:pt x="72" y="116"/>
                  </a:cubicBezTo>
                  <a:cubicBezTo>
                    <a:pt x="64" y="116"/>
                    <a:pt x="64" y="116"/>
                    <a:pt x="64" y="116"/>
                  </a:cubicBezTo>
                  <a:cubicBezTo>
                    <a:pt x="59" y="116"/>
                    <a:pt x="38" y="116"/>
                    <a:pt x="33" y="116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29"/>
            <p:cNvSpPr>
              <a:spLocks noEditPoints="1"/>
            </p:cNvSpPr>
            <p:nvPr userDrawn="1"/>
          </p:nvSpPr>
          <p:spPr bwMode="auto">
            <a:xfrm>
              <a:off x="342" y="543"/>
              <a:ext cx="358" cy="359"/>
            </a:xfrm>
            <a:custGeom>
              <a:avLst/>
              <a:gdLst>
                <a:gd name="T0" fmla="*/ 76 w 151"/>
                <a:gd name="T1" fmla="*/ 151 h 151"/>
                <a:gd name="T2" fmla="*/ 151 w 151"/>
                <a:gd name="T3" fmla="*/ 75 h 151"/>
                <a:gd name="T4" fmla="*/ 76 w 151"/>
                <a:gd name="T5" fmla="*/ 0 h 151"/>
                <a:gd name="T6" fmla="*/ 0 w 151"/>
                <a:gd name="T7" fmla="*/ 75 h 151"/>
                <a:gd name="T8" fmla="*/ 76 w 151"/>
                <a:gd name="T9" fmla="*/ 151 h 151"/>
                <a:gd name="T10" fmla="*/ 76 w 151"/>
                <a:gd name="T11" fmla="*/ 31 h 151"/>
                <a:gd name="T12" fmla="*/ 120 w 151"/>
                <a:gd name="T13" fmla="*/ 75 h 151"/>
                <a:gd name="T14" fmla="*/ 76 w 151"/>
                <a:gd name="T15" fmla="*/ 120 h 151"/>
                <a:gd name="T16" fmla="*/ 31 w 151"/>
                <a:gd name="T17" fmla="*/ 75 h 151"/>
                <a:gd name="T18" fmla="*/ 76 w 151"/>
                <a:gd name="T19" fmla="*/ 3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1" h="151">
                  <a:moveTo>
                    <a:pt x="76" y="151"/>
                  </a:moveTo>
                  <a:cubicBezTo>
                    <a:pt x="117" y="151"/>
                    <a:pt x="151" y="117"/>
                    <a:pt x="151" y="75"/>
                  </a:cubicBezTo>
                  <a:cubicBezTo>
                    <a:pt x="151" y="34"/>
                    <a:pt x="117" y="0"/>
                    <a:pt x="76" y="0"/>
                  </a:cubicBezTo>
                  <a:cubicBezTo>
                    <a:pt x="34" y="0"/>
                    <a:pt x="0" y="34"/>
                    <a:pt x="0" y="75"/>
                  </a:cubicBezTo>
                  <a:cubicBezTo>
                    <a:pt x="0" y="117"/>
                    <a:pt x="34" y="151"/>
                    <a:pt x="76" y="151"/>
                  </a:cubicBezTo>
                  <a:moveTo>
                    <a:pt x="76" y="31"/>
                  </a:moveTo>
                  <a:cubicBezTo>
                    <a:pt x="100" y="31"/>
                    <a:pt x="120" y="51"/>
                    <a:pt x="120" y="75"/>
                  </a:cubicBezTo>
                  <a:cubicBezTo>
                    <a:pt x="120" y="100"/>
                    <a:pt x="100" y="120"/>
                    <a:pt x="76" y="120"/>
                  </a:cubicBezTo>
                  <a:cubicBezTo>
                    <a:pt x="51" y="120"/>
                    <a:pt x="31" y="100"/>
                    <a:pt x="31" y="75"/>
                  </a:cubicBezTo>
                  <a:cubicBezTo>
                    <a:pt x="31" y="51"/>
                    <a:pt x="51" y="31"/>
                    <a:pt x="76" y="31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30"/>
            <p:cNvSpPr>
              <a:spLocks noEditPoints="1"/>
            </p:cNvSpPr>
            <p:nvPr userDrawn="1"/>
          </p:nvSpPr>
          <p:spPr bwMode="auto">
            <a:xfrm>
              <a:off x="1292" y="543"/>
              <a:ext cx="355" cy="359"/>
            </a:xfrm>
            <a:custGeom>
              <a:avLst/>
              <a:gdLst>
                <a:gd name="T0" fmla="*/ 75 w 150"/>
                <a:gd name="T1" fmla="*/ 151 h 151"/>
                <a:gd name="T2" fmla="*/ 150 w 150"/>
                <a:gd name="T3" fmla="*/ 75 h 151"/>
                <a:gd name="T4" fmla="*/ 75 w 150"/>
                <a:gd name="T5" fmla="*/ 0 h 151"/>
                <a:gd name="T6" fmla="*/ 0 w 150"/>
                <a:gd name="T7" fmla="*/ 75 h 151"/>
                <a:gd name="T8" fmla="*/ 75 w 150"/>
                <a:gd name="T9" fmla="*/ 151 h 151"/>
                <a:gd name="T10" fmla="*/ 75 w 150"/>
                <a:gd name="T11" fmla="*/ 31 h 151"/>
                <a:gd name="T12" fmla="*/ 120 w 150"/>
                <a:gd name="T13" fmla="*/ 75 h 151"/>
                <a:gd name="T14" fmla="*/ 75 w 150"/>
                <a:gd name="T15" fmla="*/ 120 h 151"/>
                <a:gd name="T16" fmla="*/ 30 w 150"/>
                <a:gd name="T17" fmla="*/ 75 h 151"/>
                <a:gd name="T18" fmla="*/ 75 w 150"/>
                <a:gd name="T19" fmla="*/ 3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0" h="151">
                  <a:moveTo>
                    <a:pt x="75" y="151"/>
                  </a:moveTo>
                  <a:cubicBezTo>
                    <a:pt x="117" y="151"/>
                    <a:pt x="150" y="117"/>
                    <a:pt x="150" y="75"/>
                  </a:cubicBezTo>
                  <a:cubicBezTo>
                    <a:pt x="150" y="34"/>
                    <a:pt x="117" y="0"/>
                    <a:pt x="75" y="0"/>
                  </a:cubicBezTo>
                  <a:cubicBezTo>
                    <a:pt x="33" y="0"/>
                    <a:pt x="0" y="34"/>
                    <a:pt x="0" y="75"/>
                  </a:cubicBezTo>
                  <a:cubicBezTo>
                    <a:pt x="0" y="117"/>
                    <a:pt x="33" y="151"/>
                    <a:pt x="75" y="151"/>
                  </a:cubicBezTo>
                  <a:moveTo>
                    <a:pt x="75" y="31"/>
                  </a:moveTo>
                  <a:cubicBezTo>
                    <a:pt x="100" y="31"/>
                    <a:pt x="120" y="51"/>
                    <a:pt x="120" y="75"/>
                  </a:cubicBezTo>
                  <a:cubicBezTo>
                    <a:pt x="120" y="100"/>
                    <a:pt x="100" y="120"/>
                    <a:pt x="75" y="120"/>
                  </a:cubicBezTo>
                  <a:cubicBezTo>
                    <a:pt x="50" y="120"/>
                    <a:pt x="30" y="100"/>
                    <a:pt x="30" y="75"/>
                  </a:cubicBezTo>
                  <a:cubicBezTo>
                    <a:pt x="30" y="51"/>
                    <a:pt x="50" y="31"/>
                    <a:pt x="75" y="31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31"/>
            <p:cNvSpPr>
              <a:spLocks/>
            </p:cNvSpPr>
            <p:nvPr userDrawn="1"/>
          </p:nvSpPr>
          <p:spPr bwMode="auto">
            <a:xfrm>
              <a:off x="2152" y="414"/>
              <a:ext cx="121" cy="107"/>
            </a:xfrm>
            <a:custGeom>
              <a:avLst/>
              <a:gdLst>
                <a:gd name="T0" fmla="*/ 48 w 51"/>
                <a:gd name="T1" fmla="*/ 16 h 45"/>
                <a:gd name="T2" fmla="*/ 48 w 51"/>
                <a:gd name="T3" fmla="*/ 4 h 45"/>
                <a:gd name="T4" fmla="*/ 36 w 51"/>
                <a:gd name="T5" fmla="*/ 2 h 45"/>
                <a:gd name="T6" fmla="*/ 29 w 51"/>
                <a:gd name="T7" fmla="*/ 8 h 45"/>
                <a:gd name="T8" fmla="*/ 8 w 51"/>
                <a:gd name="T9" fmla="*/ 35 h 45"/>
                <a:gd name="T10" fmla="*/ 0 w 51"/>
                <a:gd name="T11" fmla="*/ 45 h 45"/>
                <a:gd name="T12" fmla="*/ 16 w 51"/>
                <a:gd name="T13" fmla="*/ 45 h 45"/>
                <a:gd name="T14" fmla="*/ 41 w 51"/>
                <a:gd name="T15" fmla="*/ 23 h 45"/>
                <a:gd name="T16" fmla="*/ 48 w 51"/>
                <a:gd name="T17" fmla="*/ 1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45">
                  <a:moveTo>
                    <a:pt x="48" y="16"/>
                  </a:moveTo>
                  <a:cubicBezTo>
                    <a:pt x="51" y="12"/>
                    <a:pt x="51" y="7"/>
                    <a:pt x="48" y="4"/>
                  </a:cubicBezTo>
                  <a:cubicBezTo>
                    <a:pt x="45" y="1"/>
                    <a:pt x="40" y="0"/>
                    <a:pt x="36" y="2"/>
                  </a:cubicBezTo>
                  <a:cubicBezTo>
                    <a:pt x="33" y="4"/>
                    <a:pt x="31" y="6"/>
                    <a:pt x="29" y="8"/>
                  </a:cubicBezTo>
                  <a:cubicBezTo>
                    <a:pt x="22" y="17"/>
                    <a:pt x="15" y="26"/>
                    <a:pt x="8" y="35"/>
                  </a:cubicBezTo>
                  <a:cubicBezTo>
                    <a:pt x="5" y="38"/>
                    <a:pt x="3" y="41"/>
                    <a:pt x="0" y="45"/>
                  </a:cubicBezTo>
                  <a:cubicBezTo>
                    <a:pt x="16" y="45"/>
                    <a:pt x="16" y="45"/>
                    <a:pt x="16" y="45"/>
                  </a:cubicBezTo>
                  <a:cubicBezTo>
                    <a:pt x="24" y="38"/>
                    <a:pt x="33" y="30"/>
                    <a:pt x="41" y="23"/>
                  </a:cubicBezTo>
                  <a:cubicBezTo>
                    <a:pt x="44" y="21"/>
                    <a:pt x="46" y="19"/>
                    <a:pt x="48" y="16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Freeform 32"/>
            <p:cNvSpPr>
              <a:spLocks noEditPoints="1"/>
            </p:cNvSpPr>
            <p:nvPr userDrawn="1"/>
          </p:nvSpPr>
          <p:spPr bwMode="auto">
            <a:xfrm>
              <a:off x="1714" y="550"/>
              <a:ext cx="296" cy="344"/>
            </a:xfrm>
            <a:custGeom>
              <a:avLst/>
              <a:gdLst>
                <a:gd name="T0" fmla="*/ 89 w 125"/>
                <a:gd name="T1" fmla="*/ 90 h 145"/>
                <a:gd name="T2" fmla="*/ 115 w 125"/>
                <a:gd name="T3" fmla="*/ 49 h 145"/>
                <a:gd name="T4" fmla="*/ 58 w 125"/>
                <a:gd name="T5" fmla="*/ 0 h 145"/>
                <a:gd name="T6" fmla="*/ 0 w 125"/>
                <a:gd name="T7" fmla="*/ 0 h 145"/>
                <a:gd name="T8" fmla="*/ 0 w 125"/>
                <a:gd name="T9" fmla="*/ 145 h 145"/>
                <a:gd name="T10" fmla="*/ 32 w 125"/>
                <a:gd name="T11" fmla="*/ 145 h 145"/>
                <a:gd name="T12" fmla="*/ 32 w 125"/>
                <a:gd name="T13" fmla="*/ 99 h 145"/>
                <a:gd name="T14" fmla="*/ 57 w 125"/>
                <a:gd name="T15" fmla="*/ 99 h 145"/>
                <a:gd name="T16" fmla="*/ 86 w 125"/>
                <a:gd name="T17" fmla="*/ 145 h 145"/>
                <a:gd name="T18" fmla="*/ 125 w 125"/>
                <a:gd name="T19" fmla="*/ 145 h 145"/>
                <a:gd name="T20" fmla="*/ 89 w 125"/>
                <a:gd name="T21" fmla="*/ 90 h 145"/>
                <a:gd name="T22" fmla="*/ 83 w 125"/>
                <a:gd name="T23" fmla="*/ 49 h 145"/>
                <a:gd name="T24" fmla="*/ 58 w 125"/>
                <a:gd name="T25" fmla="*/ 69 h 145"/>
                <a:gd name="T26" fmla="*/ 32 w 125"/>
                <a:gd name="T27" fmla="*/ 69 h 145"/>
                <a:gd name="T28" fmla="*/ 32 w 125"/>
                <a:gd name="T29" fmla="*/ 29 h 145"/>
                <a:gd name="T30" fmla="*/ 57 w 125"/>
                <a:gd name="T31" fmla="*/ 29 h 145"/>
                <a:gd name="T32" fmla="*/ 83 w 125"/>
                <a:gd name="T33" fmla="*/ 49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5" h="145">
                  <a:moveTo>
                    <a:pt x="89" y="90"/>
                  </a:moveTo>
                  <a:cubicBezTo>
                    <a:pt x="106" y="81"/>
                    <a:pt x="115" y="66"/>
                    <a:pt x="115" y="49"/>
                  </a:cubicBezTo>
                  <a:cubicBezTo>
                    <a:pt x="115" y="18"/>
                    <a:pt x="93" y="0"/>
                    <a:pt x="5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32" y="145"/>
                    <a:pt x="32" y="145"/>
                    <a:pt x="32" y="145"/>
                  </a:cubicBezTo>
                  <a:cubicBezTo>
                    <a:pt x="32" y="99"/>
                    <a:pt x="32" y="99"/>
                    <a:pt x="32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125" y="145"/>
                    <a:pt x="125" y="145"/>
                    <a:pt x="125" y="145"/>
                  </a:cubicBezTo>
                  <a:lnTo>
                    <a:pt x="89" y="90"/>
                  </a:lnTo>
                  <a:close/>
                  <a:moveTo>
                    <a:pt x="83" y="49"/>
                  </a:moveTo>
                  <a:cubicBezTo>
                    <a:pt x="83" y="61"/>
                    <a:pt x="73" y="69"/>
                    <a:pt x="58" y="69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57" y="29"/>
                    <a:pt x="57" y="29"/>
                    <a:pt x="57" y="29"/>
                  </a:cubicBezTo>
                  <a:cubicBezTo>
                    <a:pt x="72" y="29"/>
                    <a:pt x="83" y="36"/>
                    <a:pt x="83" y="49"/>
                  </a:cubicBez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6" name="Freeform 33"/>
            <p:cNvSpPr>
              <a:spLocks/>
            </p:cNvSpPr>
            <p:nvPr userDrawn="1"/>
          </p:nvSpPr>
          <p:spPr bwMode="auto">
            <a:xfrm>
              <a:off x="2069" y="550"/>
              <a:ext cx="253" cy="344"/>
            </a:xfrm>
            <a:custGeom>
              <a:avLst/>
              <a:gdLst>
                <a:gd name="T0" fmla="*/ 234 w 253"/>
                <a:gd name="T1" fmla="*/ 207 h 344"/>
                <a:gd name="T2" fmla="*/ 234 w 253"/>
                <a:gd name="T3" fmla="*/ 138 h 344"/>
                <a:gd name="T4" fmla="*/ 76 w 253"/>
                <a:gd name="T5" fmla="*/ 138 h 344"/>
                <a:gd name="T6" fmla="*/ 76 w 253"/>
                <a:gd name="T7" fmla="*/ 69 h 344"/>
                <a:gd name="T8" fmla="*/ 253 w 253"/>
                <a:gd name="T9" fmla="*/ 69 h 344"/>
                <a:gd name="T10" fmla="*/ 253 w 253"/>
                <a:gd name="T11" fmla="*/ 0 h 344"/>
                <a:gd name="T12" fmla="*/ 0 w 253"/>
                <a:gd name="T13" fmla="*/ 0 h 344"/>
                <a:gd name="T14" fmla="*/ 0 w 253"/>
                <a:gd name="T15" fmla="*/ 344 h 344"/>
                <a:gd name="T16" fmla="*/ 253 w 253"/>
                <a:gd name="T17" fmla="*/ 344 h 344"/>
                <a:gd name="T18" fmla="*/ 253 w 253"/>
                <a:gd name="T19" fmla="*/ 276 h 344"/>
                <a:gd name="T20" fmla="*/ 76 w 253"/>
                <a:gd name="T21" fmla="*/ 276 h 344"/>
                <a:gd name="T22" fmla="*/ 76 w 253"/>
                <a:gd name="T23" fmla="*/ 207 h 344"/>
                <a:gd name="T24" fmla="*/ 234 w 253"/>
                <a:gd name="T25" fmla="*/ 207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3" h="344">
                  <a:moveTo>
                    <a:pt x="234" y="207"/>
                  </a:moveTo>
                  <a:lnTo>
                    <a:pt x="234" y="138"/>
                  </a:lnTo>
                  <a:lnTo>
                    <a:pt x="76" y="138"/>
                  </a:lnTo>
                  <a:lnTo>
                    <a:pt x="76" y="69"/>
                  </a:lnTo>
                  <a:lnTo>
                    <a:pt x="253" y="69"/>
                  </a:lnTo>
                  <a:lnTo>
                    <a:pt x="253" y="0"/>
                  </a:lnTo>
                  <a:lnTo>
                    <a:pt x="0" y="0"/>
                  </a:lnTo>
                  <a:lnTo>
                    <a:pt x="0" y="344"/>
                  </a:lnTo>
                  <a:lnTo>
                    <a:pt x="253" y="344"/>
                  </a:lnTo>
                  <a:lnTo>
                    <a:pt x="253" y="276"/>
                  </a:lnTo>
                  <a:lnTo>
                    <a:pt x="76" y="276"/>
                  </a:lnTo>
                  <a:lnTo>
                    <a:pt x="76" y="207"/>
                  </a:lnTo>
                  <a:lnTo>
                    <a:pt x="234" y="207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2854728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quarter" idx="15" hasCustomPrompt="1"/>
          </p:nvPr>
        </p:nvSpPr>
        <p:spPr>
          <a:xfrm>
            <a:off x="642827" y="-379241"/>
            <a:ext cx="998538" cy="4924425"/>
          </a:xfrm>
          <a:prstGeom prst="rect">
            <a:avLst/>
          </a:prstGeom>
        </p:spPr>
        <p:txBody>
          <a:bodyPr/>
          <a:lstStyle>
            <a:lvl1pPr>
              <a:defRPr sz="315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 smtClean="0"/>
              <a:t>X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224481" y="0"/>
            <a:ext cx="1936013" cy="1936013"/>
          </a:xfrm>
          <a:prstGeom prst="rect">
            <a:avLst/>
          </a:prstGeom>
        </p:spPr>
      </p:pic>
      <p:sp>
        <p:nvSpPr>
          <p:cNvPr id="11" name="Titre 47"/>
          <p:cNvSpPr>
            <a:spLocks noGrp="1"/>
          </p:cNvSpPr>
          <p:nvPr>
            <p:ph type="title" hasCustomPrompt="1"/>
          </p:nvPr>
        </p:nvSpPr>
        <p:spPr>
          <a:xfrm>
            <a:off x="2061965" y="2113000"/>
            <a:ext cx="6547356" cy="1107996"/>
          </a:xfrm>
        </p:spPr>
        <p:txBody>
          <a:bodyPr/>
          <a:lstStyle>
            <a:lvl1pPr>
              <a:defRPr sz="3600" cap="none" baseline="0"/>
            </a:lvl1pPr>
          </a:lstStyle>
          <a:p>
            <a:r>
              <a:rPr lang="fr-FR" dirty="0" smtClean="0"/>
              <a:t>Titre</a:t>
            </a:r>
            <a:br>
              <a:rPr lang="fr-FR" dirty="0" smtClean="0"/>
            </a:br>
            <a:r>
              <a:rPr lang="fr-FR" dirty="0" smtClean="0"/>
              <a:t>2 lignes</a:t>
            </a:r>
            <a:endParaRPr lang="fr-FR" dirty="0"/>
          </a:p>
        </p:txBody>
      </p:sp>
      <p:sp>
        <p:nvSpPr>
          <p:cNvPr id="12" name="Espace réservé du texte 49"/>
          <p:cNvSpPr>
            <a:spLocks noGrp="1"/>
          </p:cNvSpPr>
          <p:nvPr>
            <p:ph type="body" sz="quarter" idx="16" hasCustomPrompt="1"/>
          </p:nvPr>
        </p:nvSpPr>
        <p:spPr>
          <a:xfrm>
            <a:off x="2657783" y="3333824"/>
            <a:ext cx="5951538" cy="626392"/>
          </a:xfrm>
        </p:spPr>
        <p:txBody>
          <a:bodyPr lIns="0" tIns="0" rIns="0" bIns="0">
            <a:normAutofit/>
          </a:bodyPr>
          <a:lstStyle>
            <a:lvl1pPr>
              <a:defRPr sz="24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fr-FR" dirty="0" smtClean="0"/>
              <a:t>Deuxième ligne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837595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pour une image  14"/>
          <p:cNvSpPr>
            <a:spLocks noGrp="1"/>
          </p:cNvSpPr>
          <p:nvPr>
            <p:ph type="pic" sz="quarter" idx="15"/>
          </p:nvPr>
        </p:nvSpPr>
        <p:spPr>
          <a:xfrm>
            <a:off x="304800" y="1360605"/>
            <a:ext cx="8534400" cy="164921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713205" y="5295900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space réservé du texte 49"/>
          <p:cNvSpPr>
            <a:spLocks noGrp="1"/>
          </p:cNvSpPr>
          <p:nvPr>
            <p:ph type="body" sz="quarter" idx="16" hasCustomPrompt="1"/>
          </p:nvPr>
        </p:nvSpPr>
        <p:spPr>
          <a:xfrm>
            <a:off x="304800" y="710715"/>
            <a:ext cx="8534400" cy="243373"/>
          </a:xfrm>
        </p:spPr>
        <p:txBody>
          <a:bodyPr lIns="0" tIns="0" rIns="0" bIns="0">
            <a:normAutofit/>
          </a:bodyPr>
          <a:lstStyle>
            <a:lvl1pPr>
              <a:defRPr sz="1600" b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DEUXIÈME LIGNE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7"/>
          </p:nvPr>
        </p:nvSpPr>
        <p:spPr>
          <a:xfrm>
            <a:off x="304800" y="3249612"/>
            <a:ext cx="8534400" cy="131315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544636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sz="quarter" idx="15"/>
          </p:nvPr>
        </p:nvSpPr>
        <p:spPr>
          <a:xfrm>
            <a:off x="304800" y="1228725"/>
            <a:ext cx="8534400" cy="33401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304800" y="296050"/>
            <a:ext cx="8534400" cy="40011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Titre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4"/>
          <p:cNvSpPr>
            <a:spLocks noGrp="1"/>
          </p:cNvSpPr>
          <p:nvPr>
            <p:ph type="body" sz="quarter" idx="20" hasCustomPrompt="1"/>
          </p:nvPr>
        </p:nvSpPr>
        <p:spPr>
          <a:xfrm>
            <a:off x="304800" y="710715"/>
            <a:ext cx="8534400" cy="296049"/>
          </a:xfrm>
        </p:spPr>
        <p:txBody>
          <a:bodyPr lIns="0" tIns="0" rIns="0" bIns="0">
            <a:normAutofit/>
          </a:bodyPr>
          <a:lstStyle>
            <a:lvl1pPr>
              <a:defRPr sz="1600" b="0" cap="all" baseline="0"/>
            </a:lvl1pPr>
          </a:lstStyle>
          <a:p>
            <a:pPr lvl="0"/>
            <a:r>
              <a:rPr lang="fr-FR" dirty="0" smtClean="0"/>
              <a:t>Deuxième ligne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02444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nu - 6 pa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sz="quarter" idx="15"/>
          </p:nvPr>
        </p:nvSpPr>
        <p:spPr>
          <a:xfrm>
            <a:off x="304799" y="1175967"/>
            <a:ext cx="2609849" cy="115954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8" name="Espace réservé pour une image  2"/>
          <p:cNvSpPr>
            <a:spLocks noGrp="1"/>
          </p:cNvSpPr>
          <p:nvPr>
            <p:ph type="pic" sz="quarter" idx="21"/>
          </p:nvPr>
        </p:nvSpPr>
        <p:spPr>
          <a:xfrm>
            <a:off x="3276599" y="1175967"/>
            <a:ext cx="2609849" cy="115954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19" name="Espace réservé pour une image  2"/>
          <p:cNvSpPr>
            <a:spLocks noGrp="1"/>
          </p:cNvSpPr>
          <p:nvPr>
            <p:ph type="pic" sz="quarter" idx="22"/>
          </p:nvPr>
        </p:nvSpPr>
        <p:spPr>
          <a:xfrm>
            <a:off x="6248399" y="1175967"/>
            <a:ext cx="2590801" cy="115954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304800" y="296050"/>
            <a:ext cx="8534400" cy="40011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Menu - 6 Parties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4"/>
          <p:cNvSpPr>
            <a:spLocks noGrp="1"/>
          </p:cNvSpPr>
          <p:nvPr>
            <p:ph type="body" sz="quarter" idx="20" hasCustomPrompt="1"/>
          </p:nvPr>
        </p:nvSpPr>
        <p:spPr>
          <a:xfrm>
            <a:off x="304800" y="710715"/>
            <a:ext cx="8534400" cy="296049"/>
          </a:xfrm>
        </p:spPr>
        <p:txBody>
          <a:bodyPr lIns="0" tIns="0" rIns="0" bIns="0">
            <a:normAutofit/>
          </a:bodyPr>
          <a:lstStyle>
            <a:lvl1pPr>
              <a:defRPr sz="1600" b="0" cap="all" baseline="0"/>
            </a:lvl1pPr>
          </a:lstStyle>
          <a:p>
            <a:pPr lvl="0"/>
            <a:r>
              <a:rPr lang="fr-FR" dirty="0" smtClean="0"/>
              <a:t>Deuxième ligne</a:t>
            </a:r>
            <a:endParaRPr lang="fr-FR" dirty="0"/>
          </a:p>
        </p:txBody>
      </p:sp>
      <p:sp>
        <p:nvSpPr>
          <p:cNvPr id="20" name="Espace réservé pour une image  2"/>
          <p:cNvSpPr>
            <a:spLocks noGrp="1"/>
          </p:cNvSpPr>
          <p:nvPr>
            <p:ph type="pic" sz="quarter" idx="23"/>
          </p:nvPr>
        </p:nvSpPr>
        <p:spPr>
          <a:xfrm>
            <a:off x="304799" y="3007046"/>
            <a:ext cx="2609849" cy="114953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21" name="Espace réservé pour une image  2"/>
          <p:cNvSpPr>
            <a:spLocks noGrp="1"/>
          </p:cNvSpPr>
          <p:nvPr>
            <p:ph type="pic" sz="quarter" idx="24"/>
          </p:nvPr>
        </p:nvSpPr>
        <p:spPr>
          <a:xfrm>
            <a:off x="3276599" y="3007046"/>
            <a:ext cx="2609849" cy="114953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22" name="Espace réservé pour une image  2"/>
          <p:cNvSpPr>
            <a:spLocks noGrp="1"/>
          </p:cNvSpPr>
          <p:nvPr>
            <p:ph type="pic" sz="quarter" idx="25"/>
          </p:nvPr>
        </p:nvSpPr>
        <p:spPr>
          <a:xfrm>
            <a:off x="6248399" y="3007046"/>
            <a:ext cx="2590801" cy="114953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29" name="Espace réservé du texte 7"/>
          <p:cNvSpPr>
            <a:spLocks noGrp="1"/>
          </p:cNvSpPr>
          <p:nvPr>
            <p:ph type="body" sz="quarter" idx="26" hasCustomPrompt="1"/>
          </p:nvPr>
        </p:nvSpPr>
        <p:spPr>
          <a:xfrm>
            <a:off x="304800" y="2350075"/>
            <a:ext cx="2609848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0" name="Espace réservé du texte 7"/>
          <p:cNvSpPr>
            <a:spLocks noGrp="1"/>
          </p:cNvSpPr>
          <p:nvPr>
            <p:ph type="body" sz="quarter" idx="27" hasCustomPrompt="1"/>
          </p:nvPr>
        </p:nvSpPr>
        <p:spPr>
          <a:xfrm>
            <a:off x="3276600" y="2350075"/>
            <a:ext cx="2609848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05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1" name="Espace réservé du texte 7"/>
          <p:cNvSpPr>
            <a:spLocks noGrp="1"/>
          </p:cNvSpPr>
          <p:nvPr>
            <p:ph type="body" sz="quarter" idx="28" hasCustomPrompt="1"/>
          </p:nvPr>
        </p:nvSpPr>
        <p:spPr>
          <a:xfrm>
            <a:off x="6245999" y="2350075"/>
            <a:ext cx="2593201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05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2" name="Espace réservé du texte 7"/>
          <p:cNvSpPr>
            <a:spLocks noGrp="1"/>
          </p:cNvSpPr>
          <p:nvPr>
            <p:ph type="body" sz="quarter" idx="29" hasCustomPrompt="1"/>
          </p:nvPr>
        </p:nvSpPr>
        <p:spPr>
          <a:xfrm>
            <a:off x="304800" y="4173032"/>
            <a:ext cx="2609848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3" name="Espace réservé du texte 7"/>
          <p:cNvSpPr>
            <a:spLocks noGrp="1"/>
          </p:cNvSpPr>
          <p:nvPr>
            <p:ph type="body" sz="quarter" idx="30" hasCustomPrompt="1"/>
          </p:nvPr>
        </p:nvSpPr>
        <p:spPr>
          <a:xfrm>
            <a:off x="3276600" y="4173032"/>
            <a:ext cx="2609848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4" name="Espace réservé du texte 7"/>
          <p:cNvSpPr>
            <a:spLocks noGrp="1"/>
          </p:cNvSpPr>
          <p:nvPr>
            <p:ph type="body" sz="quarter" idx="31" hasCustomPrompt="1"/>
          </p:nvPr>
        </p:nvSpPr>
        <p:spPr>
          <a:xfrm>
            <a:off x="6245999" y="4173032"/>
            <a:ext cx="2593201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grpSp>
        <p:nvGrpSpPr>
          <p:cNvPr id="40" name="Groupe 39"/>
          <p:cNvGrpSpPr/>
          <p:nvPr userDrawn="1"/>
        </p:nvGrpSpPr>
        <p:grpSpPr>
          <a:xfrm>
            <a:off x="315100" y="1144664"/>
            <a:ext cx="2630756" cy="1210173"/>
            <a:chOff x="300811" y="1149428"/>
            <a:chExt cx="2635532" cy="1206986"/>
          </a:xfrm>
        </p:grpSpPr>
        <p:cxnSp>
          <p:nvCxnSpPr>
            <p:cNvPr id="41" name="Connecteur droit 40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Forme libre 41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3" name="Groupe 42"/>
          <p:cNvGrpSpPr/>
          <p:nvPr userDrawn="1"/>
        </p:nvGrpSpPr>
        <p:grpSpPr>
          <a:xfrm>
            <a:off x="3284247" y="1143089"/>
            <a:ext cx="2635532" cy="1206986"/>
            <a:chOff x="300811" y="1149428"/>
            <a:chExt cx="2635532" cy="1206986"/>
          </a:xfrm>
        </p:grpSpPr>
        <p:cxnSp>
          <p:nvCxnSpPr>
            <p:cNvPr id="44" name="Connecteur droit 43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Forme libre 44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/>
          <p:cNvGrpSpPr/>
          <p:nvPr userDrawn="1"/>
        </p:nvGrpSpPr>
        <p:grpSpPr>
          <a:xfrm>
            <a:off x="6235700" y="1143089"/>
            <a:ext cx="2635532" cy="1206986"/>
            <a:chOff x="300811" y="1149428"/>
            <a:chExt cx="2635532" cy="1206986"/>
          </a:xfrm>
        </p:grpSpPr>
        <p:cxnSp>
          <p:nvCxnSpPr>
            <p:cNvPr id="47" name="Connecteur droit 46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Forme libre 47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9" name="Groupe 48"/>
          <p:cNvGrpSpPr/>
          <p:nvPr userDrawn="1"/>
        </p:nvGrpSpPr>
        <p:grpSpPr>
          <a:xfrm>
            <a:off x="6235700" y="2975572"/>
            <a:ext cx="2635532" cy="1206986"/>
            <a:chOff x="300811" y="1149428"/>
            <a:chExt cx="2635532" cy="1206986"/>
          </a:xfrm>
        </p:grpSpPr>
        <p:cxnSp>
          <p:nvCxnSpPr>
            <p:cNvPr id="50" name="Connecteur droit 49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Forme libre 50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2" name="Groupe 51"/>
          <p:cNvGrpSpPr/>
          <p:nvPr userDrawn="1"/>
        </p:nvGrpSpPr>
        <p:grpSpPr>
          <a:xfrm>
            <a:off x="3284247" y="2978063"/>
            <a:ext cx="2635532" cy="1206986"/>
            <a:chOff x="300811" y="1149428"/>
            <a:chExt cx="2635532" cy="1206986"/>
          </a:xfrm>
        </p:grpSpPr>
        <p:cxnSp>
          <p:nvCxnSpPr>
            <p:cNvPr id="53" name="Connecteur droit 52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Forme libre 53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5" name="Groupe 54"/>
          <p:cNvGrpSpPr/>
          <p:nvPr userDrawn="1"/>
        </p:nvGrpSpPr>
        <p:grpSpPr>
          <a:xfrm>
            <a:off x="314326" y="2976558"/>
            <a:ext cx="2635532" cy="1206986"/>
            <a:chOff x="300811" y="1149428"/>
            <a:chExt cx="2635532" cy="1206986"/>
          </a:xfrm>
        </p:grpSpPr>
        <p:cxnSp>
          <p:nvCxnSpPr>
            <p:cNvPr id="56" name="Connecteur droit 55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Forme libre 56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1765497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nu - 5 pa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sz="quarter" idx="15"/>
          </p:nvPr>
        </p:nvSpPr>
        <p:spPr>
          <a:xfrm>
            <a:off x="304799" y="1175967"/>
            <a:ext cx="2609849" cy="115954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8" name="Espace réservé pour une image  2"/>
          <p:cNvSpPr>
            <a:spLocks noGrp="1"/>
          </p:cNvSpPr>
          <p:nvPr>
            <p:ph type="pic" sz="quarter" idx="21"/>
          </p:nvPr>
        </p:nvSpPr>
        <p:spPr>
          <a:xfrm>
            <a:off x="3276599" y="1175967"/>
            <a:ext cx="2609849" cy="115954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19" name="Espace réservé pour une image  2"/>
          <p:cNvSpPr>
            <a:spLocks noGrp="1"/>
          </p:cNvSpPr>
          <p:nvPr>
            <p:ph type="pic" sz="quarter" idx="22"/>
          </p:nvPr>
        </p:nvSpPr>
        <p:spPr>
          <a:xfrm>
            <a:off x="6248399" y="1175967"/>
            <a:ext cx="2590801" cy="115954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304800" y="296050"/>
            <a:ext cx="8534400" cy="40011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Menu - 5 Parties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4"/>
          <p:cNvSpPr>
            <a:spLocks noGrp="1"/>
          </p:cNvSpPr>
          <p:nvPr>
            <p:ph type="body" sz="quarter" idx="20" hasCustomPrompt="1"/>
          </p:nvPr>
        </p:nvSpPr>
        <p:spPr>
          <a:xfrm>
            <a:off x="304800" y="710715"/>
            <a:ext cx="8534400" cy="296049"/>
          </a:xfrm>
        </p:spPr>
        <p:txBody>
          <a:bodyPr lIns="0" tIns="0" rIns="0" bIns="0">
            <a:normAutofit/>
          </a:bodyPr>
          <a:lstStyle>
            <a:lvl1pPr>
              <a:defRPr sz="1600" b="0" cap="all" baseline="0"/>
            </a:lvl1pPr>
          </a:lstStyle>
          <a:p>
            <a:pPr lvl="0"/>
            <a:r>
              <a:rPr lang="fr-FR" dirty="0" smtClean="0"/>
              <a:t>Deuxième ligne</a:t>
            </a:r>
            <a:endParaRPr lang="fr-FR" dirty="0"/>
          </a:p>
        </p:txBody>
      </p:sp>
      <p:sp>
        <p:nvSpPr>
          <p:cNvPr id="20" name="Espace réservé pour une image  2"/>
          <p:cNvSpPr>
            <a:spLocks noGrp="1"/>
          </p:cNvSpPr>
          <p:nvPr>
            <p:ph type="pic" sz="quarter" idx="23"/>
          </p:nvPr>
        </p:nvSpPr>
        <p:spPr>
          <a:xfrm>
            <a:off x="1741707" y="3007046"/>
            <a:ext cx="2609849" cy="114953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21" name="Espace réservé pour une image  2"/>
          <p:cNvSpPr>
            <a:spLocks noGrp="1"/>
          </p:cNvSpPr>
          <p:nvPr>
            <p:ph type="pic" sz="quarter" idx="24"/>
          </p:nvPr>
        </p:nvSpPr>
        <p:spPr>
          <a:xfrm>
            <a:off x="4713507" y="3007046"/>
            <a:ext cx="2609849" cy="114953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29" name="Espace réservé du texte 7"/>
          <p:cNvSpPr>
            <a:spLocks noGrp="1"/>
          </p:cNvSpPr>
          <p:nvPr>
            <p:ph type="body" sz="quarter" idx="26" hasCustomPrompt="1"/>
          </p:nvPr>
        </p:nvSpPr>
        <p:spPr>
          <a:xfrm>
            <a:off x="304800" y="2350075"/>
            <a:ext cx="2609848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0" name="Espace réservé du texte 7"/>
          <p:cNvSpPr>
            <a:spLocks noGrp="1"/>
          </p:cNvSpPr>
          <p:nvPr>
            <p:ph type="body" sz="quarter" idx="27" hasCustomPrompt="1"/>
          </p:nvPr>
        </p:nvSpPr>
        <p:spPr>
          <a:xfrm>
            <a:off x="3276600" y="2350075"/>
            <a:ext cx="2609848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05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1" name="Espace réservé du texte 7"/>
          <p:cNvSpPr>
            <a:spLocks noGrp="1"/>
          </p:cNvSpPr>
          <p:nvPr>
            <p:ph type="body" sz="quarter" idx="28" hasCustomPrompt="1"/>
          </p:nvPr>
        </p:nvSpPr>
        <p:spPr>
          <a:xfrm>
            <a:off x="6245999" y="2350075"/>
            <a:ext cx="2593201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05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2" name="Espace réservé du texte 7"/>
          <p:cNvSpPr>
            <a:spLocks noGrp="1"/>
          </p:cNvSpPr>
          <p:nvPr>
            <p:ph type="body" sz="quarter" idx="29" hasCustomPrompt="1"/>
          </p:nvPr>
        </p:nvSpPr>
        <p:spPr>
          <a:xfrm>
            <a:off x="1741708" y="4173032"/>
            <a:ext cx="2609848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3" name="Espace réservé du texte 7"/>
          <p:cNvSpPr>
            <a:spLocks noGrp="1"/>
          </p:cNvSpPr>
          <p:nvPr>
            <p:ph type="body" sz="quarter" idx="30" hasCustomPrompt="1"/>
          </p:nvPr>
        </p:nvSpPr>
        <p:spPr>
          <a:xfrm>
            <a:off x="4713508" y="4173032"/>
            <a:ext cx="2609848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grpSp>
        <p:nvGrpSpPr>
          <p:cNvPr id="40" name="Groupe 39"/>
          <p:cNvGrpSpPr/>
          <p:nvPr userDrawn="1"/>
        </p:nvGrpSpPr>
        <p:grpSpPr>
          <a:xfrm>
            <a:off x="315100" y="1144664"/>
            <a:ext cx="2630756" cy="1210173"/>
            <a:chOff x="300811" y="1149428"/>
            <a:chExt cx="2635532" cy="1206986"/>
          </a:xfrm>
        </p:grpSpPr>
        <p:cxnSp>
          <p:nvCxnSpPr>
            <p:cNvPr id="41" name="Connecteur droit 40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Forme libre 41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3" name="Groupe 42"/>
          <p:cNvGrpSpPr/>
          <p:nvPr userDrawn="1"/>
        </p:nvGrpSpPr>
        <p:grpSpPr>
          <a:xfrm>
            <a:off x="3284247" y="1143089"/>
            <a:ext cx="2635532" cy="1206986"/>
            <a:chOff x="300811" y="1149428"/>
            <a:chExt cx="2635532" cy="1206986"/>
          </a:xfrm>
        </p:grpSpPr>
        <p:cxnSp>
          <p:nvCxnSpPr>
            <p:cNvPr id="44" name="Connecteur droit 43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Forme libre 44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/>
          <p:cNvGrpSpPr/>
          <p:nvPr userDrawn="1"/>
        </p:nvGrpSpPr>
        <p:grpSpPr>
          <a:xfrm>
            <a:off x="6235700" y="1143089"/>
            <a:ext cx="2627848" cy="1206986"/>
            <a:chOff x="300811" y="1149428"/>
            <a:chExt cx="2627848" cy="1206986"/>
          </a:xfrm>
        </p:grpSpPr>
        <p:cxnSp>
          <p:nvCxnSpPr>
            <p:cNvPr id="47" name="Connecteur droit 46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Forme libre 47"/>
            <p:cNvSpPr/>
            <p:nvPr userDrawn="1"/>
          </p:nvSpPr>
          <p:spPr>
            <a:xfrm>
              <a:off x="2751920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2" name="Groupe 51"/>
          <p:cNvGrpSpPr/>
          <p:nvPr userDrawn="1"/>
        </p:nvGrpSpPr>
        <p:grpSpPr>
          <a:xfrm>
            <a:off x="4721155" y="2970379"/>
            <a:ext cx="2627848" cy="1214670"/>
            <a:chOff x="300811" y="1141744"/>
            <a:chExt cx="2627848" cy="1214670"/>
          </a:xfrm>
        </p:grpSpPr>
        <p:cxnSp>
          <p:nvCxnSpPr>
            <p:cNvPr id="53" name="Connecteur droit 52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Forme libre 53"/>
            <p:cNvSpPr/>
            <p:nvPr userDrawn="1"/>
          </p:nvSpPr>
          <p:spPr>
            <a:xfrm>
              <a:off x="2751920" y="1141744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5" name="Groupe 54"/>
          <p:cNvGrpSpPr/>
          <p:nvPr userDrawn="1"/>
        </p:nvGrpSpPr>
        <p:grpSpPr>
          <a:xfrm>
            <a:off x="1751234" y="2976558"/>
            <a:ext cx="2620164" cy="1206986"/>
            <a:chOff x="300811" y="1149428"/>
            <a:chExt cx="2620164" cy="1206986"/>
          </a:xfrm>
        </p:grpSpPr>
        <p:cxnSp>
          <p:nvCxnSpPr>
            <p:cNvPr id="56" name="Connecteur droit 55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Forme libre 56"/>
            <p:cNvSpPr/>
            <p:nvPr userDrawn="1"/>
          </p:nvSpPr>
          <p:spPr>
            <a:xfrm>
              <a:off x="2744236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283234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nu - 4 pa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sz="quarter" idx="15"/>
          </p:nvPr>
        </p:nvSpPr>
        <p:spPr>
          <a:xfrm>
            <a:off x="1460385" y="1175968"/>
            <a:ext cx="2357718" cy="114319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9" name="Espace réservé pour une image  2"/>
          <p:cNvSpPr>
            <a:spLocks noGrp="1"/>
          </p:cNvSpPr>
          <p:nvPr>
            <p:ph type="pic" sz="quarter" idx="22"/>
          </p:nvPr>
        </p:nvSpPr>
        <p:spPr>
          <a:xfrm>
            <a:off x="5311507" y="1175968"/>
            <a:ext cx="2357718" cy="114319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304800" y="296050"/>
            <a:ext cx="8534400" cy="40011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Menu - 4 Parties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4"/>
          <p:cNvSpPr>
            <a:spLocks noGrp="1"/>
          </p:cNvSpPr>
          <p:nvPr>
            <p:ph type="body" sz="quarter" idx="20" hasCustomPrompt="1"/>
          </p:nvPr>
        </p:nvSpPr>
        <p:spPr>
          <a:xfrm>
            <a:off x="304800" y="710715"/>
            <a:ext cx="8534400" cy="296049"/>
          </a:xfrm>
        </p:spPr>
        <p:txBody>
          <a:bodyPr lIns="0" tIns="0" rIns="0" bIns="0">
            <a:normAutofit/>
          </a:bodyPr>
          <a:lstStyle>
            <a:lvl1pPr>
              <a:defRPr sz="1600" b="0" cap="all" baseline="0"/>
            </a:lvl1pPr>
          </a:lstStyle>
          <a:p>
            <a:pPr lvl="0"/>
            <a:r>
              <a:rPr lang="fr-FR" dirty="0" smtClean="0"/>
              <a:t>Deuxième ligne</a:t>
            </a:r>
            <a:endParaRPr lang="fr-FR" dirty="0"/>
          </a:p>
        </p:txBody>
      </p:sp>
      <p:sp>
        <p:nvSpPr>
          <p:cNvPr id="20" name="Espace réservé pour une image  2"/>
          <p:cNvSpPr>
            <a:spLocks noGrp="1"/>
          </p:cNvSpPr>
          <p:nvPr>
            <p:ph type="pic" sz="quarter" idx="23"/>
          </p:nvPr>
        </p:nvSpPr>
        <p:spPr>
          <a:xfrm>
            <a:off x="1460385" y="3007046"/>
            <a:ext cx="2357718" cy="113332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22" name="Espace réservé pour une image  2"/>
          <p:cNvSpPr>
            <a:spLocks noGrp="1"/>
          </p:cNvSpPr>
          <p:nvPr>
            <p:ph type="pic" sz="quarter" idx="25"/>
          </p:nvPr>
        </p:nvSpPr>
        <p:spPr>
          <a:xfrm>
            <a:off x="5311507" y="3007046"/>
            <a:ext cx="2357718" cy="113332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29" name="Espace réservé du texte 7"/>
          <p:cNvSpPr>
            <a:spLocks noGrp="1"/>
          </p:cNvSpPr>
          <p:nvPr>
            <p:ph type="body" sz="quarter" idx="26" hasCustomPrompt="1"/>
          </p:nvPr>
        </p:nvSpPr>
        <p:spPr>
          <a:xfrm>
            <a:off x="1460385" y="2355341"/>
            <a:ext cx="2357718" cy="309976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1" name="Espace réservé du texte 7"/>
          <p:cNvSpPr>
            <a:spLocks noGrp="1"/>
          </p:cNvSpPr>
          <p:nvPr>
            <p:ph type="body" sz="quarter" idx="28" hasCustomPrompt="1"/>
          </p:nvPr>
        </p:nvSpPr>
        <p:spPr>
          <a:xfrm>
            <a:off x="5306219" y="2350661"/>
            <a:ext cx="2357717" cy="309976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05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2" name="Espace réservé du texte 7"/>
          <p:cNvSpPr>
            <a:spLocks noGrp="1"/>
          </p:cNvSpPr>
          <p:nvPr>
            <p:ph type="body" sz="quarter" idx="29" hasCustomPrompt="1"/>
          </p:nvPr>
        </p:nvSpPr>
        <p:spPr>
          <a:xfrm>
            <a:off x="1460385" y="4184713"/>
            <a:ext cx="2357718" cy="29499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4" name="Espace réservé du texte 7"/>
          <p:cNvSpPr>
            <a:spLocks noGrp="1"/>
          </p:cNvSpPr>
          <p:nvPr>
            <p:ph type="body" sz="quarter" idx="31" hasCustomPrompt="1"/>
          </p:nvPr>
        </p:nvSpPr>
        <p:spPr>
          <a:xfrm>
            <a:off x="5310150" y="4187997"/>
            <a:ext cx="2374168" cy="294999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grpSp>
        <p:nvGrpSpPr>
          <p:cNvPr id="26" name="Groupe 25"/>
          <p:cNvGrpSpPr/>
          <p:nvPr userDrawn="1"/>
        </p:nvGrpSpPr>
        <p:grpSpPr>
          <a:xfrm>
            <a:off x="5300624" y="1143089"/>
            <a:ext cx="2397983" cy="1197460"/>
            <a:chOff x="538360" y="1149428"/>
            <a:chExt cx="2397983" cy="1197460"/>
          </a:xfrm>
        </p:grpSpPr>
        <p:cxnSp>
          <p:nvCxnSpPr>
            <p:cNvPr id="27" name="Connecteur droit 26"/>
            <p:cNvCxnSpPr/>
            <p:nvPr userDrawn="1"/>
          </p:nvCxnSpPr>
          <p:spPr>
            <a:xfrm>
              <a:off x="538360" y="2346888"/>
              <a:ext cx="238104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orme libre 27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8" name="Groupe 47"/>
          <p:cNvGrpSpPr/>
          <p:nvPr userDrawn="1"/>
        </p:nvGrpSpPr>
        <p:grpSpPr>
          <a:xfrm>
            <a:off x="5300624" y="2976558"/>
            <a:ext cx="2397983" cy="1197460"/>
            <a:chOff x="538360" y="1149428"/>
            <a:chExt cx="2397983" cy="1197460"/>
          </a:xfrm>
        </p:grpSpPr>
        <p:cxnSp>
          <p:nvCxnSpPr>
            <p:cNvPr id="49" name="Connecteur droit 48"/>
            <p:cNvCxnSpPr/>
            <p:nvPr userDrawn="1"/>
          </p:nvCxnSpPr>
          <p:spPr>
            <a:xfrm>
              <a:off x="538360" y="2346888"/>
              <a:ext cx="238104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Forme libre 49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1" name="Groupe 50"/>
          <p:cNvGrpSpPr/>
          <p:nvPr userDrawn="1"/>
        </p:nvGrpSpPr>
        <p:grpSpPr>
          <a:xfrm>
            <a:off x="1448056" y="2976558"/>
            <a:ext cx="2397983" cy="1197460"/>
            <a:chOff x="538360" y="1149428"/>
            <a:chExt cx="2397983" cy="1197460"/>
          </a:xfrm>
        </p:grpSpPr>
        <p:cxnSp>
          <p:nvCxnSpPr>
            <p:cNvPr id="52" name="Connecteur droit 51"/>
            <p:cNvCxnSpPr/>
            <p:nvPr userDrawn="1"/>
          </p:nvCxnSpPr>
          <p:spPr>
            <a:xfrm>
              <a:off x="538360" y="2346888"/>
              <a:ext cx="238104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Forme libre 52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4" name="Groupe 53"/>
          <p:cNvGrpSpPr/>
          <p:nvPr userDrawn="1"/>
        </p:nvGrpSpPr>
        <p:grpSpPr>
          <a:xfrm>
            <a:off x="1448056" y="1144070"/>
            <a:ext cx="2397983" cy="1197460"/>
            <a:chOff x="538360" y="1149428"/>
            <a:chExt cx="2397983" cy="1197460"/>
          </a:xfrm>
        </p:grpSpPr>
        <p:cxnSp>
          <p:nvCxnSpPr>
            <p:cNvPr id="55" name="Connecteur droit 54"/>
            <p:cNvCxnSpPr/>
            <p:nvPr userDrawn="1"/>
          </p:nvCxnSpPr>
          <p:spPr>
            <a:xfrm>
              <a:off x="538360" y="2346888"/>
              <a:ext cx="238104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Forme libre 55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3878992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nu - 3 pa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sz="quarter" idx="15"/>
          </p:nvPr>
        </p:nvSpPr>
        <p:spPr>
          <a:xfrm>
            <a:off x="304799" y="1175967"/>
            <a:ext cx="2609849" cy="115954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8" name="Espace réservé pour une image  2"/>
          <p:cNvSpPr>
            <a:spLocks noGrp="1"/>
          </p:cNvSpPr>
          <p:nvPr>
            <p:ph type="pic" sz="quarter" idx="21"/>
          </p:nvPr>
        </p:nvSpPr>
        <p:spPr>
          <a:xfrm>
            <a:off x="3276599" y="1175967"/>
            <a:ext cx="2609849" cy="115954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19" name="Espace réservé pour une image  2"/>
          <p:cNvSpPr>
            <a:spLocks noGrp="1"/>
          </p:cNvSpPr>
          <p:nvPr>
            <p:ph type="pic" sz="quarter" idx="22"/>
          </p:nvPr>
        </p:nvSpPr>
        <p:spPr>
          <a:xfrm>
            <a:off x="6248399" y="1175967"/>
            <a:ext cx="2590801" cy="1159541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304800" y="296050"/>
            <a:ext cx="8534400" cy="40011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Menu - 3 Parties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4"/>
          <p:cNvSpPr>
            <a:spLocks noGrp="1"/>
          </p:cNvSpPr>
          <p:nvPr>
            <p:ph type="body" sz="quarter" idx="20" hasCustomPrompt="1"/>
          </p:nvPr>
        </p:nvSpPr>
        <p:spPr>
          <a:xfrm>
            <a:off x="304800" y="710715"/>
            <a:ext cx="8534400" cy="296049"/>
          </a:xfrm>
        </p:spPr>
        <p:txBody>
          <a:bodyPr lIns="0" tIns="0" rIns="0" bIns="0">
            <a:normAutofit/>
          </a:bodyPr>
          <a:lstStyle>
            <a:lvl1pPr>
              <a:defRPr sz="1600" b="0" cap="all" baseline="0"/>
            </a:lvl1pPr>
          </a:lstStyle>
          <a:p>
            <a:pPr lvl="0"/>
            <a:r>
              <a:rPr lang="fr-FR" dirty="0" smtClean="0"/>
              <a:t>Deuxième ligne</a:t>
            </a:r>
            <a:endParaRPr lang="fr-FR" dirty="0"/>
          </a:p>
        </p:txBody>
      </p:sp>
      <p:sp>
        <p:nvSpPr>
          <p:cNvPr id="29" name="Espace réservé du texte 7"/>
          <p:cNvSpPr>
            <a:spLocks noGrp="1"/>
          </p:cNvSpPr>
          <p:nvPr>
            <p:ph type="body" sz="quarter" idx="26" hasCustomPrompt="1"/>
          </p:nvPr>
        </p:nvSpPr>
        <p:spPr>
          <a:xfrm>
            <a:off x="304800" y="2350075"/>
            <a:ext cx="2609848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0" name="Espace réservé du texte 7"/>
          <p:cNvSpPr>
            <a:spLocks noGrp="1"/>
          </p:cNvSpPr>
          <p:nvPr>
            <p:ph type="body" sz="quarter" idx="27" hasCustomPrompt="1"/>
          </p:nvPr>
        </p:nvSpPr>
        <p:spPr>
          <a:xfrm>
            <a:off x="3276600" y="2350075"/>
            <a:ext cx="2609848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05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1" name="Espace réservé du texte 7"/>
          <p:cNvSpPr>
            <a:spLocks noGrp="1"/>
          </p:cNvSpPr>
          <p:nvPr>
            <p:ph type="body" sz="quarter" idx="28" hasCustomPrompt="1"/>
          </p:nvPr>
        </p:nvSpPr>
        <p:spPr>
          <a:xfrm>
            <a:off x="6245999" y="2350075"/>
            <a:ext cx="2593201" cy="322768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05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grpSp>
        <p:nvGrpSpPr>
          <p:cNvPr id="40" name="Groupe 39"/>
          <p:cNvGrpSpPr/>
          <p:nvPr userDrawn="1"/>
        </p:nvGrpSpPr>
        <p:grpSpPr>
          <a:xfrm>
            <a:off x="315100" y="1144664"/>
            <a:ext cx="2630756" cy="1210173"/>
            <a:chOff x="300811" y="1149428"/>
            <a:chExt cx="2635532" cy="1206986"/>
          </a:xfrm>
        </p:grpSpPr>
        <p:cxnSp>
          <p:nvCxnSpPr>
            <p:cNvPr id="41" name="Connecteur droit 40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Forme libre 41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3" name="Groupe 42"/>
          <p:cNvGrpSpPr/>
          <p:nvPr userDrawn="1"/>
        </p:nvGrpSpPr>
        <p:grpSpPr>
          <a:xfrm>
            <a:off x="3284247" y="1143089"/>
            <a:ext cx="2635532" cy="1206986"/>
            <a:chOff x="300811" y="1149428"/>
            <a:chExt cx="2635532" cy="1206986"/>
          </a:xfrm>
        </p:grpSpPr>
        <p:cxnSp>
          <p:nvCxnSpPr>
            <p:cNvPr id="44" name="Connecteur droit 43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Forme libre 44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/>
          <p:cNvGrpSpPr/>
          <p:nvPr userDrawn="1"/>
        </p:nvGrpSpPr>
        <p:grpSpPr>
          <a:xfrm>
            <a:off x="6235700" y="1143089"/>
            <a:ext cx="2635532" cy="1206986"/>
            <a:chOff x="300811" y="1149428"/>
            <a:chExt cx="2635532" cy="1206986"/>
          </a:xfrm>
        </p:grpSpPr>
        <p:cxnSp>
          <p:nvCxnSpPr>
            <p:cNvPr id="47" name="Connecteur droit 46"/>
            <p:cNvCxnSpPr/>
            <p:nvPr userDrawn="1"/>
          </p:nvCxnSpPr>
          <p:spPr>
            <a:xfrm>
              <a:off x="300811" y="2356414"/>
              <a:ext cx="2618598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Forme libre 47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314757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nu - 2 pa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sz="quarter" idx="15"/>
          </p:nvPr>
        </p:nvSpPr>
        <p:spPr>
          <a:xfrm>
            <a:off x="919660" y="1473202"/>
            <a:ext cx="3163837" cy="1587684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9" name="Espace réservé pour une image  2"/>
          <p:cNvSpPr>
            <a:spLocks noGrp="1"/>
          </p:cNvSpPr>
          <p:nvPr>
            <p:ph type="pic" sz="quarter" idx="22"/>
          </p:nvPr>
        </p:nvSpPr>
        <p:spPr>
          <a:xfrm>
            <a:off x="5057542" y="1473202"/>
            <a:ext cx="3163837" cy="1587684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 hasCustomPrompt="1"/>
          </p:nvPr>
        </p:nvSpPr>
        <p:spPr>
          <a:xfrm>
            <a:off x="304800" y="296050"/>
            <a:ext cx="8534400" cy="40011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Menu - 2 Parties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4"/>
          <p:cNvSpPr>
            <a:spLocks noGrp="1"/>
          </p:cNvSpPr>
          <p:nvPr>
            <p:ph type="body" sz="quarter" idx="20" hasCustomPrompt="1"/>
          </p:nvPr>
        </p:nvSpPr>
        <p:spPr>
          <a:xfrm>
            <a:off x="304800" y="710715"/>
            <a:ext cx="8534400" cy="296049"/>
          </a:xfrm>
        </p:spPr>
        <p:txBody>
          <a:bodyPr lIns="0" tIns="0" rIns="0" bIns="0">
            <a:normAutofit/>
          </a:bodyPr>
          <a:lstStyle>
            <a:lvl1pPr>
              <a:defRPr sz="1600" b="0" cap="all" baseline="0"/>
            </a:lvl1pPr>
          </a:lstStyle>
          <a:p>
            <a:pPr lvl="0"/>
            <a:r>
              <a:rPr lang="fr-FR" dirty="0" smtClean="0"/>
              <a:t>Deuxième ligne</a:t>
            </a:r>
            <a:endParaRPr lang="fr-FR" dirty="0"/>
          </a:p>
        </p:txBody>
      </p:sp>
      <p:sp>
        <p:nvSpPr>
          <p:cNvPr id="29" name="Espace réservé du texte 7"/>
          <p:cNvSpPr>
            <a:spLocks noGrp="1"/>
          </p:cNvSpPr>
          <p:nvPr>
            <p:ph type="body" sz="quarter" idx="26" hasCustomPrompt="1"/>
          </p:nvPr>
        </p:nvSpPr>
        <p:spPr>
          <a:xfrm>
            <a:off x="919660" y="3094227"/>
            <a:ext cx="3163837" cy="713941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sp>
        <p:nvSpPr>
          <p:cNvPr id="31" name="Espace réservé du texte 7"/>
          <p:cNvSpPr>
            <a:spLocks noGrp="1"/>
          </p:cNvSpPr>
          <p:nvPr>
            <p:ph type="body" sz="quarter" idx="28" hasCustomPrompt="1"/>
          </p:nvPr>
        </p:nvSpPr>
        <p:spPr>
          <a:xfrm>
            <a:off x="5072769" y="3060886"/>
            <a:ext cx="3148609" cy="713941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050"/>
            </a:lvl2pPr>
            <a:lvl3pPr>
              <a:defRPr sz="1100"/>
            </a:lvl3pPr>
          </a:lstStyle>
          <a:p>
            <a:pPr lvl="1"/>
            <a:r>
              <a:rPr lang="fr-FR" dirty="0" smtClean="0"/>
              <a:t>Titre</a:t>
            </a:r>
          </a:p>
        </p:txBody>
      </p:sp>
      <p:grpSp>
        <p:nvGrpSpPr>
          <p:cNvPr id="15" name="Groupe 14"/>
          <p:cNvGrpSpPr/>
          <p:nvPr userDrawn="1"/>
        </p:nvGrpSpPr>
        <p:grpSpPr>
          <a:xfrm>
            <a:off x="919660" y="1443562"/>
            <a:ext cx="3197705" cy="1642147"/>
            <a:chOff x="-261362" y="1149428"/>
            <a:chExt cx="3197705" cy="1642147"/>
          </a:xfrm>
        </p:grpSpPr>
        <p:cxnSp>
          <p:nvCxnSpPr>
            <p:cNvPr id="16" name="Connecteur droit 15"/>
            <p:cNvCxnSpPr/>
            <p:nvPr userDrawn="1"/>
          </p:nvCxnSpPr>
          <p:spPr>
            <a:xfrm>
              <a:off x="-261362" y="2791575"/>
              <a:ext cx="3180771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orme libre 16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0" name="Groupe 19"/>
          <p:cNvGrpSpPr/>
          <p:nvPr userDrawn="1"/>
        </p:nvGrpSpPr>
        <p:grpSpPr>
          <a:xfrm>
            <a:off x="5058400" y="1443562"/>
            <a:ext cx="3197705" cy="1642147"/>
            <a:chOff x="-261362" y="1149428"/>
            <a:chExt cx="3197705" cy="1642147"/>
          </a:xfrm>
        </p:grpSpPr>
        <p:cxnSp>
          <p:nvCxnSpPr>
            <p:cNvPr id="21" name="Connecteur droit 20"/>
            <p:cNvCxnSpPr/>
            <p:nvPr userDrawn="1"/>
          </p:nvCxnSpPr>
          <p:spPr>
            <a:xfrm>
              <a:off x="-261362" y="2791575"/>
              <a:ext cx="3180771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orme libre 21"/>
            <p:cNvSpPr/>
            <p:nvPr userDrawn="1"/>
          </p:nvSpPr>
          <p:spPr>
            <a:xfrm>
              <a:off x="2759604" y="1149428"/>
              <a:ext cx="176739" cy="179694"/>
            </a:xfrm>
            <a:custGeom>
              <a:avLst/>
              <a:gdLst>
                <a:gd name="connsiteX0" fmla="*/ 0 w 176739"/>
                <a:gd name="connsiteY0" fmla="*/ 0 h 179694"/>
                <a:gd name="connsiteX1" fmla="*/ 176739 w 176739"/>
                <a:gd name="connsiteY1" fmla="*/ 0 h 179694"/>
                <a:gd name="connsiteX2" fmla="*/ 176739 w 176739"/>
                <a:gd name="connsiteY2" fmla="*/ 179694 h 179694"/>
                <a:gd name="connsiteX3" fmla="*/ 143132 w 176739"/>
                <a:gd name="connsiteY3" fmla="*/ 179694 h 179694"/>
                <a:gd name="connsiteX4" fmla="*/ 143132 w 176739"/>
                <a:gd name="connsiteY4" fmla="*/ 35369 h 179694"/>
                <a:gd name="connsiteX5" fmla="*/ 0 w 176739"/>
                <a:gd name="connsiteY5" fmla="*/ 35369 h 179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739" h="179694">
                  <a:moveTo>
                    <a:pt x="0" y="0"/>
                  </a:moveTo>
                  <a:lnTo>
                    <a:pt x="176739" y="0"/>
                  </a:lnTo>
                  <a:lnTo>
                    <a:pt x="176739" y="179694"/>
                  </a:lnTo>
                  <a:lnTo>
                    <a:pt x="143132" y="179694"/>
                  </a:lnTo>
                  <a:lnTo>
                    <a:pt x="143132" y="35369"/>
                  </a:lnTo>
                  <a:lnTo>
                    <a:pt x="0" y="3536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2161116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04800" y="296050"/>
            <a:ext cx="8534400" cy="400110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812400" y="4737600"/>
            <a:ext cx="734843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cap="all">
                <a:solidFill>
                  <a:schemeClr val="accent4"/>
                </a:solidFill>
              </a:defRPr>
            </a:lvl1pPr>
          </a:lstStyle>
          <a:p>
            <a:r>
              <a:rPr lang="fr-FR" smtClean="0"/>
              <a:t>00 / 00 / 2015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916800" y="4737600"/>
            <a:ext cx="2895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b="1" cap="all">
                <a:solidFill>
                  <a:schemeClr val="accent4"/>
                </a:solidFill>
              </a:defRPr>
            </a:lvl1pPr>
          </a:lstStyle>
          <a:p>
            <a:r>
              <a:rPr lang="fr-FR" smtClean="0"/>
              <a:t>TITRE DE LA PRÉSENTATION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547243" y="4737600"/>
            <a:ext cx="236685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 cap="all">
                <a:solidFill>
                  <a:schemeClr val="accent4"/>
                </a:solidFill>
              </a:defRPr>
            </a:lvl1pPr>
          </a:lstStyle>
          <a:p>
            <a:fld id="{59894E3C-CCE6-F242-84E3-BCBDD257A1E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"/>
          </p:nvPr>
        </p:nvSpPr>
        <p:spPr>
          <a:xfrm>
            <a:off x="304800" y="1085724"/>
            <a:ext cx="85344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8750201" y="0"/>
            <a:ext cx="393799" cy="393799"/>
          </a:xfrm>
          <a:prstGeom prst="rect">
            <a:avLst/>
          </a:prstGeom>
        </p:spPr>
      </p:pic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8073787" y="4669628"/>
            <a:ext cx="780883" cy="321831"/>
            <a:chOff x="2003" y="67"/>
            <a:chExt cx="2686" cy="1107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>
              <a:off x="3789" y="67"/>
              <a:ext cx="900" cy="903"/>
            </a:xfrm>
            <a:custGeom>
              <a:avLst/>
              <a:gdLst>
                <a:gd name="T0" fmla="*/ 254 w 380"/>
                <a:gd name="T1" fmla="*/ 125 h 380"/>
                <a:gd name="T2" fmla="*/ 0 w 380"/>
                <a:gd name="T3" fmla="*/ 0 h 380"/>
                <a:gd name="T4" fmla="*/ 238 w 380"/>
                <a:gd name="T5" fmla="*/ 142 h 380"/>
                <a:gd name="T6" fmla="*/ 380 w 380"/>
                <a:gd name="T7" fmla="*/ 380 h 380"/>
                <a:gd name="T8" fmla="*/ 254 w 380"/>
                <a:gd name="T9" fmla="*/ 125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0" h="380">
                  <a:moveTo>
                    <a:pt x="254" y="125"/>
                  </a:moveTo>
                  <a:cubicBezTo>
                    <a:pt x="179" y="50"/>
                    <a:pt x="86" y="7"/>
                    <a:pt x="0" y="0"/>
                  </a:cubicBezTo>
                  <a:cubicBezTo>
                    <a:pt x="80" y="20"/>
                    <a:pt x="165" y="69"/>
                    <a:pt x="238" y="142"/>
                  </a:cubicBezTo>
                  <a:cubicBezTo>
                    <a:pt x="311" y="215"/>
                    <a:pt x="359" y="299"/>
                    <a:pt x="380" y="380"/>
                  </a:cubicBezTo>
                  <a:cubicBezTo>
                    <a:pt x="373" y="293"/>
                    <a:pt x="330" y="200"/>
                    <a:pt x="254" y="125"/>
                  </a:cubicBezTo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3466" y="1043"/>
              <a:ext cx="131" cy="131"/>
            </a:xfrm>
            <a:custGeom>
              <a:avLst/>
              <a:gdLst>
                <a:gd name="T0" fmla="*/ 27 w 55"/>
                <a:gd name="T1" fmla="*/ 0 h 55"/>
                <a:gd name="T2" fmla="*/ 0 w 55"/>
                <a:gd name="T3" fmla="*/ 27 h 55"/>
                <a:gd name="T4" fmla="*/ 27 w 55"/>
                <a:gd name="T5" fmla="*/ 55 h 55"/>
                <a:gd name="T6" fmla="*/ 55 w 55"/>
                <a:gd name="T7" fmla="*/ 27 h 55"/>
                <a:gd name="T8" fmla="*/ 27 w 55"/>
                <a:gd name="T9" fmla="*/ 0 h 55"/>
                <a:gd name="T10" fmla="*/ 27 w 55"/>
                <a:gd name="T11" fmla="*/ 43 h 55"/>
                <a:gd name="T12" fmla="*/ 11 w 55"/>
                <a:gd name="T13" fmla="*/ 27 h 55"/>
                <a:gd name="T14" fmla="*/ 27 w 55"/>
                <a:gd name="T15" fmla="*/ 11 h 55"/>
                <a:gd name="T16" fmla="*/ 43 w 55"/>
                <a:gd name="T17" fmla="*/ 27 h 55"/>
                <a:gd name="T18" fmla="*/ 27 w 55"/>
                <a:gd name="T19" fmla="*/ 4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55">
                  <a:moveTo>
                    <a:pt x="27" y="0"/>
                  </a:moveTo>
                  <a:cubicBezTo>
                    <a:pt x="12" y="0"/>
                    <a:pt x="0" y="12"/>
                    <a:pt x="0" y="27"/>
                  </a:cubicBezTo>
                  <a:cubicBezTo>
                    <a:pt x="0" y="42"/>
                    <a:pt x="12" y="55"/>
                    <a:pt x="27" y="55"/>
                  </a:cubicBezTo>
                  <a:cubicBezTo>
                    <a:pt x="42" y="55"/>
                    <a:pt x="55" y="42"/>
                    <a:pt x="55" y="27"/>
                  </a:cubicBezTo>
                  <a:cubicBezTo>
                    <a:pt x="55" y="12"/>
                    <a:pt x="42" y="0"/>
                    <a:pt x="27" y="0"/>
                  </a:cubicBezTo>
                  <a:moveTo>
                    <a:pt x="27" y="43"/>
                  </a:moveTo>
                  <a:cubicBezTo>
                    <a:pt x="18" y="43"/>
                    <a:pt x="11" y="36"/>
                    <a:pt x="11" y="27"/>
                  </a:cubicBezTo>
                  <a:cubicBezTo>
                    <a:pt x="11" y="19"/>
                    <a:pt x="18" y="11"/>
                    <a:pt x="27" y="11"/>
                  </a:cubicBezTo>
                  <a:cubicBezTo>
                    <a:pt x="36" y="11"/>
                    <a:pt x="43" y="19"/>
                    <a:pt x="43" y="27"/>
                  </a:cubicBezTo>
                  <a:cubicBezTo>
                    <a:pt x="43" y="36"/>
                    <a:pt x="36" y="43"/>
                    <a:pt x="27" y="43"/>
                  </a:cubicBezTo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7"/>
            <p:cNvSpPr>
              <a:spLocks/>
            </p:cNvSpPr>
            <p:nvPr userDrawn="1"/>
          </p:nvSpPr>
          <p:spPr bwMode="auto">
            <a:xfrm>
              <a:off x="3367" y="1046"/>
              <a:ext cx="90" cy="126"/>
            </a:xfrm>
            <a:custGeom>
              <a:avLst/>
              <a:gdLst>
                <a:gd name="T0" fmla="*/ 28 w 90"/>
                <a:gd name="T1" fmla="*/ 0 h 126"/>
                <a:gd name="T2" fmla="*/ 0 w 90"/>
                <a:gd name="T3" fmla="*/ 0 h 126"/>
                <a:gd name="T4" fmla="*/ 0 w 90"/>
                <a:gd name="T5" fmla="*/ 126 h 126"/>
                <a:gd name="T6" fmla="*/ 90 w 90"/>
                <a:gd name="T7" fmla="*/ 126 h 126"/>
                <a:gd name="T8" fmla="*/ 90 w 90"/>
                <a:gd name="T9" fmla="*/ 99 h 126"/>
                <a:gd name="T10" fmla="*/ 28 w 90"/>
                <a:gd name="T11" fmla="*/ 99 h 126"/>
                <a:gd name="T12" fmla="*/ 28 w 90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6">
                  <a:moveTo>
                    <a:pt x="28" y="0"/>
                  </a:moveTo>
                  <a:lnTo>
                    <a:pt x="0" y="0"/>
                  </a:lnTo>
                  <a:lnTo>
                    <a:pt x="0" y="126"/>
                  </a:lnTo>
                  <a:lnTo>
                    <a:pt x="90" y="126"/>
                  </a:lnTo>
                  <a:lnTo>
                    <a:pt x="90" y="99"/>
                  </a:lnTo>
                  <a:lnTo>
                    <a:pt x="28" y="99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Rectangle 8"/>
            <p:cNvSpPr>
              <a:spLocks noChangeArrowheads="1"/>
            </p:cNvSpPr>
            <p:nvPr userDrawn="1"/>
          </p:nvSpPr>
          <p:spPr bwMode="auto">
            <a:xfrm>
              <a:off x="3763" y="1046"/>
              <a:ext cx="26" cy="126"/>
            </a:xfrm>
            <a:prstGeom prst="rect">
              <a:avLst/>
            </a:pr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9"/>
            <p:cNvSpPr>
              <a:spLocks/>
            </p:cNvSpPr>
            <p:nvPr userDrawn="1"/>
          </p:nvSpPr>
          <p:spPr bwMode="auto">
            <a:xfrm>
              <a:off x="3928" y="1046"/>
              <a:ext cx="105" cy="126"/>
            </a:xfrm>
            <a:custGeom>
              <a:avLst/>
              <a:gdLst>
                <a:gd name="T0" fmla="*/ 0 w 105"/>
                <a:gd name="T1" fmla="*/ 26 h 126"/>
                <a:gd name="T2" fmla="*/ 38 w 105"/>
                <a:gd name="T3" fmla="*/ 26 h 126"/>
                <a:gd name="T4" fmla="*/ 38 w 105"/>
                <a:gd name="T5" fmla="*/ 126 h 126"/>
                <a:gd name="T6" fmla="*/ 67 w 105"/>
                <a:gd name="T7" fmla="*/ 126 h 126"/>
                <a:gd name="T8" fmla="*/ 67 w 105"/>
                <a:gd name="T9" fmla="*/ 26 h 126"/>
                <a:gd name="T10" fmla="*/ 105 w 105"/>
                <a:gd name="T11" fmla="*/ 26 h 126"/>
                <a:gd name="T12" fmla="*/ 105 w 105"/>
                <a:gd name="T13" fmla="*/ 0 h 126"/>
                <a:gd name="T14" fmla="*/ 0 w 105"/>
                <a:gd name="T15" fmla="*/ 0 h 126"/>
                <a:gd name="T16" fmla="*/ 0 w 105"/>
                <a:gd name="T17" fmla="*/ 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" h="126">
                  <a:moveTo>
                    <a:pt x="0" y="26"/>
                  </a:moveTo>
                  <a:lnTo>
                    <a:pt x="38" y="26"/>
                  </a:lnTo>
                  <a:lnTo>
                    <a:pt x="38" y="126"/>
                  </a:lnTo>
                  <a:lnTo>
                    <a:pt x="67" y="126"/>
                  </a:lnTo>
                  <a:lnTo>
                    <a:pt x="67" y="26"/>
                  </a:lnTo>
                  <a:lnTo>
                    <a:pt x="105" y="26"/>
                  </a:lnTo>
                  <a:lnTo>
                    <a:pt x="105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Rectangle 10"/>
            <p:cNvSpPr>
              <a:spLocks noChangeArrowheads="1"/>
            </p:cNvSpPr>
            <p:nvPr userDrawn="1"/>
          </p:nvSpPr>
          <p:spPr bwMode="auto">
            <a:xfrm>
              <a:off x="4052" y="1046"/>
              <a:ext cx="26" cy="126"/>
            </a:xfrm>
            <a:prstGeom prst="rect">
              <a:avLst/>
            </a:pr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1"/>
            <p:cNvSpPr>
              <a:spLocks/>
            </p:cNvSpPr>
            <p:nvPr userDrawn="1"/>
          </p:nvSpPr>
          <p:spPr bwMode="auto">
            <a:xfrm>
              <a:off x="4104" y="1043"/>
              <a:ext cx="113" cy="131"/>
            </a:xfrm>
            <a:custGeom>
              <a:avLst/>
              <a:gdLst>
                <a:gd name="T0" fmla="*/ 39 w 48"/>
                <a:gd name="T1" fmla="*/ 39 h 55"/>
                <a:gd name="T2" fmla="*/ 27 w 48"/>
                <a:gd name="T3" fmla="*/ 44 h 55"/>
                <a:gd name="T4" fmla="*/ 11 w 48"/>
                <a:gd name="T5" fmla="*/ 28 h 55"/>
                <a:gd name="T6" fmla="*/ 15 w 48"/>
                <a:gd name="T7" fmla="*/ 16 h 55"/>
                <a:gd name="T8" fmla="*/ 27 w 48"/>
                <a:gd name="T9" fmla="*/ 11 h 55"/>
                <a:gd name="T10" fmla="*/ 39 w 48"/>
                <a:gd name="T11" fmla="*/ 16 h 55"/>
                <a:gd name="T12" fmla="*/ 40 w 48"/>
                <a:gd name="T13" fmla="*/ 16 h 55"/>
                <a:gd name="T14" fmla="*/ 47 w 48"/>
                <a:gd name="T15" fmla="*/ 9 h 55"/>
                <a:gd name="T16" fmla="*/ 47 w 48"/>
                <a:gd name="T17" fmla="*/ 8 h 55"/>
                <a:gd name="T18" fmla="*/ 27 w 48"/>
                <a:gd name="T19" fmla="*/ 0 h 55"/>
                <a:gd name="T20" fmla="*/ 7 w 48"/>
                <a:gd name="T21" fmla="*/ 8 h 55"/>
                <a:gd name="T22" fmla="*/ 0 w 48"/>
                <a:gd name="T23" fmla="*/ 28 h 55"/>
                <a:gd name="T24" fmla="*/ 27 w 48"/>
                <a:gd name="T25" fmla="*/ 55 h 55"/>
                <a:gd name="T26" fmla="*/ 47 w 48"/>
                <a:gd name="T27" fmla="*/ 47 h 55"/>
                <a:gd name="T28" fmla="*/ 48 w 48"/>
                <a:gd name="T29" fmla="*/ 46 h 55"/>
                <a:gd name="T30" fmla="*/ 40 w 48"/>
                <a:gd name="T31" fmla="*/ 38 h 55"/>
                <a:gd name="T32" fmla="*/ 39 w 48"/>
                <a:gd name="T33" fmla="*/ 3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8" h="55">
                  <a:moveTo>
                    <a:pt x="39" y="39"/>
                  </a:moveTo>
                  <a:cubicBezTo>
                    <a:pt x="36" y="42"/>
                    <a:pt x="32" y="44"/>
                    <a:pt x="27" y="44"/>
                  </a:cubicBezTo>
                  <a:cubicBezTo>
                    <a:pt x="15" y="44"/>
                    <a:pt x="11" y="35"/>
                    <a:pt x="11" y="28"/>
                  </a:cubicBezTo>
                  <a:cubicBezTo>
                    <a:pt x="11" y="23"/>
                    <a:pt x="12" y="19"/>
                    <a:pt x="15" y="16"/>
                  </a:cubicBezTo>
                  <a:cubicBezTo>
                    <a:pt x="18" y="13"/>
                    <a:pt x="22" y="11"/>
                    <a:pt x="27" y="11"/>
                  </a:cubicBezTo>
                  <a:cubicBezTo>
                    <a:pt x="32" y="11"/>
                    <a:pt x="36" y="13"/>
                    <a:pt x="39" y="16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8"/>
                    <a:pt x="47" y="8"/>
                    <a:pt x="47" y="8"/>
                  </a:cubicBezTo>
                  <a:cubicBezTo>
                    <a:pt x="41" y="3"/>
                    <a:pt x="35" y="0"/>
                    <a:pt x="27" y="0"/>
                  </a:cubicBezTo>
                  <a:cubicBezTo>
                    <a:pt x="19" y="0"/>
                    <a:pt x="12" y="3"/>
                    <a:pt x="7" y="8"/>
                  </a:cubicBezTo>
                  <a:cubicBezTo>
                    <a:pt x="2" y="13"/>
                    <a:pt x="0" y="20"/>
                    <a:pt x="0" y="28"/>
                  </a:cubicBezTo>
                  <a:cubicBezTo>
                    <a:pt x="0" y="40"/>
                    <a:pt x="7" y="55"/>
                    <a:pt x="27" y="55"/>
                  </a:cubicBezTo>
                  <a:cubicBezTo>
                    <a:pt x="35" y="55"/>
                    <a:pt x="42" y="52"/>
                    <a:pt x="47" y="47"/>
                  </a:cubicBezTo>
                  <a:cubicBezTo>
                    <a:pt x="48" y="46"/>
                    <a:pt x="48" y="46"/>
                    <a:pt x="48" y="46"/>
                  </a:cubicBezTo>
                  <a:cubicBezTo>
                    <a:pt x="40" y="38"/>
                    <a:pt x="40" y="38"/>
                    <a:pt x="40" y="38"/>
                  </a:cubicBezTo>
                  <a:lnTo>
                    <a:pt x="39" y="39"/>
                  </a:lnTo>
                  <a:close/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4227" y="1043"/>
              <a:ext cx="109" cy="131"/>
            </a:xfrm>
            <a:custGeom>
              <a:avLst/>
              <a:gdLst>
                <a:gd name="T0" fmla="*/ 24 w 46"/>
                <a:gd name="T1" fmla="*/ 21 h 55"/>
                <a:gd name="T2" fmla="*/ 14 w 46"/>
                <a:gd name="T3" fmla="*/ 16 h 55"/>
                <a:gd name="T4" fmla="*/ 23 w 46"/>
                <a:gd name="T5" fmla="*/ 10 h 55"/>
                <a:gd name="T6" fmla="*/ 34 w 46"/>
                <a:gd name="T7" fmla="*/ 15 h 55"/>
                <a:gd name="T8" fmla="*/ 42 w 46"/>
                <a:gd name="T9" fmla="*/ 9 h 55"/>
                <a:gd name="T10" fmla="*/ 23 w 46"/>
                <a:gd name="T11" fmla="*/ 0 h 55"/>
                <a:gd name="T12" fmla="*/ 2 w 46"/>
                <a:gd name="T13" fmla="*/ 15 h 55"/>
                <a:gd name="T14" fmla="*/ 23 w 46"/>
                <a:gd name="T15" fmla="*/ 31 h 55"/>
                <a:gd name="T16" fmla="*/ 34 w 46"/>
                <a:gd name="T17" fmla="*/ 38 h 55"/>
                <a:gd name="T18" fmla="*/ 23 w 46"/>
                <a:gd name="T19" fmla="*/ 44 h 55"/>
                <a:gd name="T20" fmla="*/ 10 w 46"/>
                <a:gd name="T21" fmla="*/ 37 h 55"/>
                <a:gd name="T22" fmla="*/ 10 w 46"/>
                <a:gd name="T23" fmla="*/ 37 h 55"/>
                <a:gd name="T24" fmla="*/ 0 w 46"/>
                <a:gd name="T25" fmla="*/ 42 h 55"/>
                <a:gd name="T26" fmla="*/ 23 w 46"/>
                <a:gd name="T27" fmla="*/ 55 h 55"/>
                <a:gd name="T28" fmla="*/ 46 w 46"/>
                <a:gd name="T29" fmla="*/ 38 h 55"/>
                <a:gd name="T30" fmla="*/ 24 w 46"/>
                <a:gd name="T31" fmla="*/ 2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" h="55">
                  <a:moveTo>
                    <a:pt x="24" y="21"/>
                  </a:moveTo>
                  <a:cubicBezTo>
                    <a:pt x="18" y="20"/>
                    <a:pt x="14" y="19"/>
                    <a:pt x="14" y="16"/>
                  </a:cubicBezTo>
                  <a:cubicBezTo>
                    <a:pt x="14" y="12"/>
                    <a:pt x="17" y="10"/>
                    <a:pt x="23" y="10"/>
                  </a:cubicBezTo>
                  <a:cubicBezTo>
                    <a:pt x="28" y="10"/>
                    <a:pt x="32" y="12"/>
                    <a:pt x="34" y="15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8" y="3"/>
                    <a:pt x="32" y="0"/>
                    <a:pt x="23" y="0"/>
                  </a:cubicBezTo>
                  <a:cubicBezTo>
                    <a:pt x="13" y="0"/>
                    <a:pt x="2" y="5"/>
                    <a:pt x="2" y="15"/>
                  </a:cubicBezTo>
                  <a:cubicBezTo>
                    <a:pt x="2" y="27"/>
                    <a:pt x="13" y="30"/>
                    <a:pt x="23" y="31"/>
                  </a:cubicBezTo>
                  <a:cubicBezTo>
                    <a:pt x="33" y="33"/>
                    <a:pt x="34" y="36"/>
                    <a:pt x="34" y="38"/>
                  </a:cubicBezTo>
                  <a:cubicBezTo>
                    <a:pt x="34" y="44"/>
                    <a:pt x="26" y="44"/>
                    <a:pt x="23" y="44"/>
                  </a:cubicBezTo>
                  <a:cubicBezTo>
                    <a:pt x="17" y="44"/>
                    <a:pt x="12" y="42"/>
                    <a:pt x="10" y="37"/>
                  </a:cubicBezTo>
                  <a:cubicBezTo>
                    <a:pt x="10" y="37"/>
                    <a:pt x="10" y="37"/>
                    <a:pt x="10" y="37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4" y="51"/>
                    <a:pt x="12" y="55"/>
                    <a:pt x="23" y="55"/>
                  </a:cubicBezTo>
                  <a:cubicBezTo>
                    <a:pt x="34" y="55"/>
                    <a:pt x="46" y="50"/>
                    <a:pt x="46" y="38"/>
                  </a:cubicBezTo>
                  <a:cubicBezTo>
                    <a:pt x="46" y="26"/>
                    <a:pt x="35" y="22"/>
                    <a:pt x="24" y="21"/>
                  </a:cubicBezTo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3"/>
            <p:cNvSpPr>
              <a:spLocks/>
            </p:cNvSpPr>
            <p:nvPr userDrawn="1"/>
          </p:nvSpPr>
          <p:spPr bwMode="auto">
            <a:xfrm>
              <a:off x="3812" y="1043"/>
              <a:ext cx="107" cy="131"/>
            </a:xfrm>
            <a:custGeom>
              <a:avLst/>
              <a:gdLst>
                <a:gd name="T0" fmla="*/ 23 w 45"/>
                <a:gd name="T1" fmla="*/ 21 h 55"/>
                <a:gd name="T2" fmla="*/ 13 w 45"/>
                <a:gd name="T3" fmla="*/ 16 h 55"/>
                <a:gd name="T4" fmla="*/ 22 w 45"/>
                <a:gd name="T5" fmla="*/ 10 h 55"/>
                <a:gd name="T6" fmla="*/ 33 w 45"/>
                <a:gd name="T7" fmla="*/ 15 h 55"/>
                <a:gd name="T8" fmla="*/ 42 w 45"/>
                <a:gd name="T9" fmla="*/ 9 h 55"/>
                <a:gd name="T10" fmla="*/ 22 w 45"/>
                <a:gd name="T11" fmla="*/ 0 h 55"/>
                <a:gd name="T12" fmla="*/ 2 w 45"/>
                <a:gd name="T13" fmla="*/ 15 h 55"/>
                <a:gd name="T14" fmla="*/ 22 w 45"/>
                <a:gd name="T15" fmla="*/ 31 h 55"/>
                <a:gd name="T16" fmla="*/ 33 w 45"/>
                <a:gd name="T17" fmla="*/ 38 h 55"/>
                <a:gd name="T18" fmla="*/ 22 w 45"/>
                <a:gd name="T19" fmla="*/ 44 h 55"/>
                <a:gd name="T20" fmla="*/ 9 w 45"/>
                <a:gd name="T21" fmla="*/ 37 h 55"/>
                <a:gd name="T22" fmla="*/ 9 w 45"/>
                <a:gd name="T23" fmla="*/ 37 h 55"/>
                <a:gd name="T24" fmla="*/ 0 w 45"/>
                <a:gd name="T25" fmla="*/ 42 h 55"/>
                <a:gd name="T26" fmla="*/ 22 w 45"/>
                <a:gd name="T27" fmla="*/ 55 h 55"/>
                <a:gd name="T28" fmla="*/ 45 w 45"/>
                <a:gd name="T29" fmla="*/ 38 h 55"/>
                <a:gd name="T30" fmla="*/ 23 w 45"/>
                <a:gd name="T31" fmla="*/ 2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" h="55">
                  <a:moveTo>
                    <a:pt x="23" y="21"/>
                  </a:moveTo>
                  <a:cubicBezTo>
                    <a:pt x="17" y="20"/>
                    <a:pt x="13" y="19"/>
                    <a:pt x="13" y="16"/>
                  </a:cubicBezTo>
                  <a:cubicBezTo>
                    <a:pt x="13" y="12"/>
                    <a:pt x="16" y="10"/>
                    <a:pt x="22" y="10"/>
                  </a:cubicBezTo>
                  <a:cubicBezTo>
                    <a:pt x="27" y="10"/>
                    <a:pt x="31" y="12"/>
                    <a:pt x="33" y="15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7" y="3"/>
                    <a:pt x="31" y="0"/>
                    <a:pt x="22" y="0"/>
                  </a:cubicBezTo>
                  <a:cubicBezTo>
                    <a:pt x="12" y="0"/>
                    <a:pt x="2" y="5"/>
                    <a:pt x="2" y="15"/>
                  </a:cubicBezTo>
                  <a:cubicBezTo>
                    <a:pt x="2" y="27"/>
                    <a:pt x="12" y="30"/>
                    <a:pt x="22" y="31"/>
                  </a:cubicBezTo>
                  <a:cubicBezTo>
                    <a:pt x="32" y="33"/>
                    <a:pt x="33" y="36"/>
                    <a:pt x="33" y="38"/>
                  </a:cubicBezTo>
                  <a:cubicBezTo>
                    <a:pt x="33" y="44"/>
                    <a:pt x="25" y="44"/>
                    <a:pt x="22" y="44"/>
                  </a:cubicBezTo>
                  <a:cubicBezTo>
                    <a:pt x="16" y="44"/>
                    <a:pt x="11" y="42"/>
                    <a:pt x="9" y="37"/>
                  </a:cubicBezTo>
                  <a:cubicBezTo>
                    <a:pt x="9" y="37"/>
                    <a:pt x="9" y="37"/>
                    <a:pt x="9" y="37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3" y="51"/>
                    <a:pt x="11" y="55"/>
                    <a:pt x="22" y="55"/>
                  </a:cubicBezTo>
                  <a:cubicBezTo>
                    <a:pt x="33" y="55"/>
                    <a:pt x="45" y="50"/>
                    <a:pt x="45" y="38"/>
                  </a:cubicBezTo>
                  <a:cubicBezTo>
                    <a:pt x="45" y="26"/>
                    <a:pt x="34" y="22"/>
                    <a:pt x="23" y="21"/>
                  </a:cubicBezTo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4"/>
            <p:cNvSpPr>
              <a:spLocks/>
            </p:cNvSpPr>
            <p:nvPr userDrawn="1"/>
          </p:nvSpPr>
          <p:spPr bwMode="auto">
            <a:xfrm>
              <a:off x="3613" y="1043"/>
              <a:ext cx="121" cy="131"/>
            </a:xfrm>
            <a:custGeom>
              <a:avLst/>
              <a:gdLst>
                <a:gd name="T0" fmla="*/ 26 w 51"/>
                <a:gd name="T1" fmla="*/ 33 h 55"/>
                <a:gd name="T2" fmla="*/ 40 w 51"/>
                <a:gd name="T3" fmla="*/ 33 h 55"/>
                <a:gd name="T4" fmla="*/ 40 w 51"/>
                <a:gd name="T5" fmla="*/ 39 h 55"/>
                <a:gd name="T6" fmla="*/ 29 w 51"/>
                <a:gd name="T7" fmla="*/ 44 h 55"/>
                <a:gd name="T8" fmla="*/ 12 w 51"/>
                <a:gd name="T9" fmla="*/ 28 h 55"/>
                <a:gd name="T10" fmla="*/ 29 w 51"/>
                <a:gd name="T11" fmla="*/ 11 h 55"/>
                <a:gd name="T12" fmla="*/ 42 w 51"/>
                <a:gd name="T13" fmla="*/ 16 h 55"/>
                <a:gd name="T14" fmla="*/ 42 w 51"/>
                <a:gd name="T15" fmla="*/ 16 h 55"/>
                <a:gd name="T16" fmla="*/ 49 w 51"/>
                <a:gd name="T17" fmla="*/ 8 h 55"/>
                <a:gd name="T18" fmla="*/ 49 w 51"/>
                <a:gd name="T19" fmla="*/ 8 h 55"/>
                <a:gd name="T20" fmla="*/ 29 w 51"/>
                <a:gd name="T21" fmla="*/ 0 h 55"/>
                <a:gd name="T22" fmla="*/ 0 w 51"/>
                <a:gd name="T23" fmla="*/ 28 h 55"/>
                <a:gd name="T24" fmla="*/ 29 w 51"/>
                <a:gd name="T25" fmla="*/ 55 h 55"/>
                <a:gd name="T26" fmla="*/ 51 w 51"/>
                <a:gd name="T27" fmla="*/ 45 h 55"/>
                <a:gd name="T28" fmla="*/ 51 w 51"/>
                <a:gd name="T29" fmla="*/ 45 h 55"/>
                <a:gd name="T30" fmla="*/ 51 w 51"/>
                <a:gd name="T31" fmla="*/ 22 h 55"/>
                <a:gd name="T32" fmla="*/ 26 w 51"/>
                <a:gd name="T33" fmla="*/ 22 h 55"/>
                <a:gd name="T34" fmla="*/ 26 w 51"/>
                <a:gd name="T35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1" h="55">
                  <a:moveTo>
                    <a:pt x="26" y="33"/>
                  </a:moveTo>
                  <a:cubicBezTo>
                    <a:pt x="40" y="33"/>
                    <a:pt x="40" y="33"/>
                    <a:pt x="40" y="33"/>
                  </a:cubicBezTo>
                  <a:cubicBezTo>
                    <a:pt x="40" y="39"/>
                    <a:pt x="40" y="39"/>
                    <a:pt x="40" y="39"/>
                  </a:cubicBezTo>
                  <a:cubicBezTo>
                    <a:pt x="37" y="42"/>
                    <a:pt x="33" y="44"/>
                    <a:pt x="29" y="44"/>
                  </a:cubicBezTo>
                  <a:cubicBezTo>
                    <a:pt x="16" y="44"/>
                    <a:pt x="12" y="34"/>
                    <a:pt x="12" y="28"/>
                  </a:cubicBezTo>
                  <a:cubicBezTo>
                    <a:pt x="12" y="18"/>
                    <a:pt x="19" y="11"/>
                    <a:pt x="29" y="11"/>
                  </a:cubicBezTo>
                  <a:cubicBezTo>
                    <a:pt x="33" y="11"/>
                    <a:pt x="38" y="13"/>
                    <a:pt x="42" y="16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9" y="8"/>
                    <a:pt x="49" y="8"/>
                    <a:pt x="49" y="8"/>
                  </a:cubicBezTo>
                  <a:cubicBezTo>
                    <a:pt x="49" y="8"/>
                    <a:pt x="49" y="8"/>
                    <a:pt x="49" y="8"/>
                  </a:cubicBezTo>
                  <a:cubicBezTo>
                    <a:pt x="44" y="3"/>
                    <a:pt x="36" y="0"/>
                    <a:pt x="29" y="0"/>
                  </a:cubicBezTo>
                  <a:cubicBezTo>
                    <a:pt x="9" y="0"/>
                    <a:pt x="0" y="14"/>
                    <a:pt x="0" y="28"/>
                  </a:cubicBezTo>
                  <a:cubicBezTo>
                    <a:pt x="0" y="38"/>
                    <a:pt x="8" y="55"/>
                    <a:pt x="29" y="55"/>
                  </a:cubicBezTo>
                  <a:cubicBezTo>
                    <a:pt x="38" y="55"/>
                    <a:pt x="45" y="52"/>
                    <a:pt x="51" y="45"/>
                  </a:cubicBezTo>
                  <a:cubicBezTo>
                    <a:pt x="51" y="45"/>
                    <a:pt x="51" y="45"/>
                    <a:pt x="51" y="45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26" y="22"/>
                    <a:pt x="26" y="22"/>
                    <a:pt x="26" y="22"/>
                  </a:cubicBezTo>
                  <a:lnTo>
                    <a:pt x="26" y="33"/>
                  </a:lnTo>
                  <a:close/>
                </a:path>
              </a:pathLst>
            </a:custGeom>
            <a:solidFill>
              <a:srgbClr val="EB46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5"/>
            <p:cNvSpPr>
              <a:spLocks/>
            </p:cNvSpPr>
            <p:nvPr userDrawn="1"/>
          </p:nvSpPr>
          <p:spPr bwMode="auto">
            <a:xfrm>
              <a:off x="4466" y="143"/>
              <a:ext cx="142" cy="142"/>
            </a:xfrm>
            <a:custGeom>
              <a:avLst/>
              <a:gdLst>
                <a:gd name="T0" fmla="*/ 83 w 142"/>
                <a:gd name="T1" fmla="*/ 0 h 142"/>
                <a:gd name="T2" fmla="*/ 0 w 142"/>
                <a:gd name="T3" fmla="*/ 142 h 142"/>
                <a:gd name="T4" fmla="*/ 142 w 142"/>
                <a:gd name="T5" fmla="*/ 59 h 142"/>
                <a:gd name="T6" fmla="*/ 83 w 142"/>
                <a:gd name="T7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2" h="142">
                  <a:moveTo>
                    <a:pt x="83" y="0"/>
                  </a:moveTo>
                  <a:lnTo>
                    <a:pt x="0" y="142"/>
                  </a:lnTo>
                  <a:lnTo>
                    <a:pt x="142" y="59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6"/>
            <p:cNvSpPr>
              <a:spLocks/>
            </p:cNvSpPr>
            <p:nvPr userDrawn="1"/>
          </p:nvSpPr>
          <p:spPr bwMode="auto">
            <a:xfrm>
              <a:off x="2768" y="618"/>
              <a:ext cx="225" cy="344"/>
            </a:xfrm>
            <a:custGeom>
              <a:avLst/>
              <a:gdLst>
                <a:gd name="T0" fmla="*/ 225 w 225"/>
                <a:gd name="T1" fmla="*/ 276 h 344"/>
                <a:gd name="T2" fmla="*/ 75 w 225"/>
                <a:gd name="T3" fmla="*/ 276 h 344"/>
                <a:gd name="T4" fmla="*/ 75 w 225"/>
                <a:gd name="T5" fmla="*/ 0 h 344"/>
                <a:gd name="T6" fmla="*/ 0 w 225"/>
                <a:gd name="T7" fmla="*/ 0 h 344"/>
                <a:gd name="T8" fmla="*/ 0 w 225"/>
                <a:gd name="T9" fmla="*/ 344 h 344"/>
                <a:gd name="T10" fmla="*/ 225 w 225"/>
                <a:gd name="T11" fmla="*/ 344 h 344"/>
                <a:gd name="T12" fmla="*/ 225 w 225"/>
                <a:gd name="T13" fmla="*/ 27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5" h="344">
                  <a:moveTo>
                    <a:pt x="225" y="276"/>
                  </a:moveTo>
                  <a:lnTo>
                    <a:pt x="75" y="276"/>
                  </a:lnTo>
                  <a:lnTo>
                    <a:pt x="75" y="0"/>
                  </a:lnTo>
                  <a:lnTo>
                    <a:pt x="0" y="0"/>
                  </a:lnTo>
                  <a:lnTo>
                    <a:pt x="0" y="344"/>
                  </a:lnTo>
                  <a:lnTo>
                    <a:pt x="225" y="344"/>
                  </a:lnTo>
                  <a:lnTo>
                    <a:pt x="225" y="276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3042" y="618"/>
              <a:ext cx="225" cy="344"/>
            </a:xfrm>
            <a:custGeom>
              <a:avLst/>
              <a:gdLst>
                <a:gd name="T0" fmla="*/ 225 w 225"/>
                <a:gd name="T1" fmla="*/ 276 h 344"/>
                <a:gd name="T2" fmla="*/ 74 w 225"/>
                <a:gd name="T3" fmla="*/ 276 h 344"/>
                <a:gd name="T4" fmla="*/ 74 w 225"/>
                <a:gd name="T5" fmla="*/ 0 h 344"/>
                <a:gd name="T6" fmla="*/ 0 w 225"/>
                <a:gd name="T7" fmla="*/ 0 h 344"/>
                <a:gd name="T8" fmla="*/ 0 w 225"/>
                <a:gd name="T9" fmla="*/ 344 h 344"/>
                <a:gd name="T10" fmla="*/ 225 w 225"/>
                <a:gd name="T11" fmla="*/ 344 h 344"/>
                <a:gd name="T12" fmla="*/ 225 w 225"/>
                <a:gd name="T13" fmla="*/ 27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5" h="344">
                  <a:moveTo>
                    <a:pt x="225" y="276"/>
                  </a:moveTo>
                  <a:lnTo>
                    <a:pt x="74" y="276"/>
                  </a:lnTo>
                  <a:lnTo>
                    <a:pt x="74" y="0"/>
                  </a:lnTo>
                  <a:lnTo>
                    <a:pt x="0" y="0"/>
                  </a:lnTo>
                  <a:lnTo>
                    <a:pt x="0" y="344"/>
                  </a:lnTo>
                  <a:lnTo>
                    <a:pt x="225" y="344"/>
                  </a:lnTo>
                  <a:lnTo>
                    <a:pt x="225" y="276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8"/>
            <p:cNvSpPr>
              <a:spLocks noEditPoints="1"/>
            </p:cNvSpPr>
            <p:nvPr userDrawn="1"/>
          </p:nvSpPr>
          <p:spPr bwMode="auto">
            <a:xfrm>
              <a:off x="2003" y="618"/>
              <a:ext cx="289" cy="344"/>
            </a:xfrm>
            <a:custGeom>
              <a:avLst/>
              <a:gdLst>
                <a:gd name="T0" fmla="*/ 122 w 122"/>
                <a:gd name="T1" fmla="*/ 101 h 145"/>
                <a:gd name="T2" fmla="*/ 104 w 122"/>
                <a:gd name="T3" fmla="*/ 69 h 145"/>
                <a:gd name="T4" fmla="*/ 116 w 122"/>
                <a:gd name="T5" fmla="*/ 43 h 145"/>
                <a:gd name="T6" fmla="*/ 69 w 122"/>
                <a:gd name="T7" fmla="*/ 0 h 145"/>
                <a:gd name="T8" fmla="*/ 0 w 122"/>
                <a:gd name="T9" fmla="*/ 0 h 145"/>
                <a:gd name="T10" fmla="*/ 0 w 122"/>
                <a:gd name="T11" fmla="*/ 145 h 145"/>
                <a:gd name="T12" fmla="*/ 69 w 122"/>
                <a:gd name="T13" fmla="*/ 145 h 145"/>
                <a:gd name="T14" fmla="*/ 122 w 122"/>
                <a:gd name="T15" fmla="*/ 101 h 145"/>
                <a:gd name="T16" fmla="*/ 31 w 122"/>
                <a:gd name="T17" fmla="*/ 29 h 145"/>
                <a:gd name="T18" fmla="*/ 68 w 122"/>
                <a:gd name="T19" fmla="*/ 29 h 145"/>
                <a:gd name="T20" fmla="*/ 85 w 122"/>
                <a:gd name="T21" fmla="*/ 43 h 145"/>
                <a:gd name="T22" fmla="*/ 68 w 122"/>
                <a:gd name="T23" fmla="*/ 58 h 145"/>
                <a:gd name="T24" fmla="*/ 31 w 122"/>
                <a:gd name="T25" fmla="*/ 58 h 145"/>
                <a:gd name="T26" fmla="*/ 31 w 122"/>
                <a:gd name="T27" fmla="*/ 29 h 145"/>
                <a:gd name="T28" fmla="*/ 33 w 122"/>
                <a:gd name="T29" fmla="*/ 116 h 145"/>
                <a:gd name="T30" fmla="*/ 31 w 122"/>
                <a:gd name="T31" fmla="*/ 116 h 145"/>
                <a:gd name="T32" fmla="*/ 31 w 122"/>
                <a:gd name="T33" fmla="*/ 86 h 145"/>
                <a:gd name="T34" fmla="*/ 31 w 122"/>
                <a:gd name="T35" fmla="*/ 86 h 145"/>
                <a:gd name="T36" fmla="*/ 72 w 122"/>
                <a:gd name="T37" fmla="*/ 86 h 145"/>
                <a:gd name="T38" fmla="*/ 90 w 122"/>
                <a:gd name="T39" fmla="*/ 101 h 145"/>
                <a:gd name="T40" fmla="*/ 72 w 122"/>
                <a:gd name="T41" fmla="*/ 116 h 145"/>
                <a:gd name="T42" fmla="*/ 64 w 122"/>
                <a:gd name="T43" fmla="*/ 116 h 145"/>
                <a:gd name="T44" fmla="*/ 33 w 122"/>
                <a:gd name="T45" fmla="*/ 116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2" h="145">
                  <a:moveTo>
                    <a:pt x="122" y="101"/>
                  </a:moveTo>
                  <a:cubicBezTo>
                    <a:pt x="122" y="87"/>
                    <a:pt x="116" y="76"/>
                    <a:pt x="104" y="69"/>
                  </a:cubicBezTo>
                  <a:cubicBezTo>
                    <a:pt x="111" y="63"/>
                    <a:pt x="116" y="54"/>
                    <a:pt x="116" y="43"/>
                  </a:cubicBezTo>
                  <a:cubicBezTo>
                    <a:pt x="116" y="17"/>
                    <a:pt x="98" y="0"/>
                    <a:pt x="6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69" y="145"/>
                    <a:pt x="69" y="145"/>
                    <a:pt x="69" y="145"/>
                  </a:cubicBezTo>
                  <a:cubicBezTo>
                    <a:pt x="102" y="145"/>
                    <a:pt x="122" y="129"/>
                    <a:pt x="122" y="101"/>
                  </a:cubicBezTo>
                  <a:moveTo>
                    <a:pt x="31" y="29"/>
                  </a:moveTo>
                  <a:cubicBezTo>
                    <a:pt x="68" y="29"/>
                    <a:pt x="68" y="29"/>
                    <a:pt x="68" y="29"/>
                  </a:cubicBezTo>
                  <a:cubicBezTo>
                    <a:pt x="78" y="29"/>
                    <a:pt x="85" y="34"/>
                    <a:pt x="85" y="43"/>
                  </a:cubicBezTo>
                  <a:cubicBezTo>
                    <a:pt x="85" y="53"/>
                    <a:pt x="78" y="58"/>
                    <a:pt x="68" y="58"/>
                  </a:cubicBezTo>
                  <a:cubicBezTo>
                    <a:pt x="31" y="58"/>
                    <a:pt x="31" y="58"/>
                    <a:pt x="31" y="58"/>
                  </a:cubicBezTo>
                  <a:lnTo>
                    <a:pt x="31" y="29"/>
                  </a:lnTo>
                  <a:close/>
                  <a:moveTo>
                    <a:pt x="33" y="116"/>
                  </a:moveTo>
                  <a:cubicBezTo>
                    <a:pt x="31" y="116"/>
                    <a:pt x="31" y="116"/>
                    <a:pt x="31" y="116"/>
                  </a:cubicBezTo>
                  <a:cubicBezTo>
                    <a:pt x="31" y="86"/>
                    <a:pt x="31" y="86"/>
                    <a:pt x="31" y="86"/>
                  </a:cubicBezTo>
                  <a:cubicBezTo>
                    <a:pt x="31" y="86"/>
                    <a:pt x="31" y="86"/>
                    <a:pt x="31" y="86"/>
                  </a:cubicBezTo>
                  <a:cubicBezTo>
                    <a:pt x="72" y="86"/>
                    <a:pt x="72" y="86"/>
                    <a:pt x="72" y="86"/>
                  </a:cubicBezTo>
                  <a:cubicBezTo>
                    <a:pt x="83" y="86"/>
                    <a:pt x="90" y="91"/>
                    <a:pt x="90" y="101"/>
                  </a:cubicBezTo>
                  <a:cubicBezTo>
                    <a:pt x="90" y="111"/>
                    <a:pt x="83" y="116"/>
                    <a:pt x="72" y="116"/>
                  </a:cubicBezTo>
                  <a:cubicBezTo>
                    <a:pt x="64" y="116"/>
                    <a:pt x="64" y="116"/>
                    <a:pt x="64" y="116"/>
                  </a:cubicBezTo>
                  <a:cubicBezTo>
                    <a:pt x="59" y="116"/>
                    <a:pt x="38" y="116"/>
                    <a:pt x="33" y="116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19"/>
            <p:cNvSpPr>
              <a:spLocks noEditPoints="1"/>
            </p:cNvSpPr>
            <p:nvPr userDrawn="1"/>
          </p:nvSpPr>
          <p:spPr bwMode="auto">
            <a:xfrm>
              <a:off x="2346" y="611"/>
              <a:ext cx="358" cy="359"/>
            </a:xfrm>
            <a:custGeom>
              <a:avLst/>
              <a:gdLst>
                <a:gd name="T0" fmla="*/ 76 w 151"/>
                <a:gd name="T1" fmla="*/ 151 h 151"/>
                <a:gd name="T2" fmla="*/ 151 w 151"/>
                <a:gd name="T3" fmla="*/ 75 h 151"/>
                <a:gd name="T4" fmla="*/ 76 w 151"/>
                <a:gd name="T5" fmla="*/ 0 h 151"/>
                <a:gd name="T6" fmla="*/ 0 w 151"/>
                <a:gd name="T7" fmla="*/ 75 h 151"/>
                <a:gd name="T8" fmla="*/ 76 w 151"/>
                <a:gd name="T9" fmla="*/ 151 h 151"/>
                <a:gd name="T10" fmla="*/ 76 w 151"/>
                <a:gd name="T11" fmla="*/ 31 h 151"/>
                <a:gd name="T12" fmla="*/ 120 w 151"/>
                <a:gd name="T13" fmla="*/ 75 h 151"/>
                <a:gd name="T14" fmla="*/ 76 w 151"/>
                <a:gd name="T15" fmla="*/ 120 h 151"/>
                <a:gd name="T16" fmla="*/ 31 w 151"/>
                <a:gd name="T17" fmla="*/ 75 h 151"/>
                <a:gd name="T18" fmla="*/ 76 w 151"/>
                <a:gd name="T19" fmla="*/ 3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1" h="151">
                  <a:moveTo>
                    <a:pt x="76" y="151"/>
                  </a:moveTo>
                  <a:cubicBezTo>
                    <a:pt x="117" y="151"/>
                    <a:pt x="151" y="117"/>
                    <a:pt x="151" y="75"/>
                  </a:cubicBezTo>
                  <a:cubicBezTo>
                    <a:pt x="151" y="34"/>
                    <a:pt x="117" y="0"/>
                    <a:pt x="76" y="0"/>
                  </a:cubicBezTo>
                  <a:cubicBezTo>
                    <a:pt x="34" y="0"/>
                    <a:pt x="0" y="34"/>
                    <a:pt x="0" y="75"/>
                  </a:cubicBezTo>
                  <a:cubicBezTo>
                    <a:pt x="0" y="117"/>
                    <a:pt x="34" y="151"/>
                    <a:pt x="76" y="151"/>
                  </a:cubicBezTo>
                  <a:moveTo>
                    <a:pt x="76" y="31"/>
                  </a:moveTo>
                  <a:cubicBezTo>
                    <a:pt x="100" y="31"/>
                    <a:pt x="120" y="51"/>
                    <a:pt x="120" y="75"/>
                  </a:cubicBezTo>
                  <a:cubicBezTo>
                    <a:pt x="120" y="100"/>
                    <a:pt x="100" y="120"/>
                    <a:pt x="76" y="120"/>
                  </a:cubicBezTo>
                  <a:cubicBezTo>
                    <a:pt x="51" y="120"/>
                    <a:pt x="31" y="100"/>
                    <a:pt x="31" y="75"/>
                  </a:cubicBezTo>
                  <a:cubicBezTo>
                    <a:pt x="31" y="51"/>
                    <a:pt x="51" y="31"/>
                    <a:pt x="76" y="31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20"/>
            <p:cNvSpPr>
              <a:spLocks noEditPoints="1"/>
            </p:cNvSpPr>
            <p:nvPr userDrawn="1"/>
          </p:nvSpPr>
          <p:spPr bwMode="auto">
            <a:xfrm>
              <a:off x="3296" y="611"/>
              <a:ext cx="355" cy="359"/>
            </a:xfrm>
            <a:custGeom>
              <a:avLst/>
              <a:gdLst>
                <a:gd name="T0" fmla="*/ 75 w 150"/>
                <a:gd name="T1" fmla="*/ 151 h 151"/>
                <a:gd name="T2" fmla="*/ 150 w 150"/>
                <a:gd name="T3" fmla="*/ 75 h 151"/>
                <a:gd name="T4" fmla="*/ 75 w 150"/>
                <a:gd name="T5" fmla="*/ 0 h 151"/>
                <a:gd name="T6" fmla="*/ 0 w 150"/>
                <a:gd name="T7" fmla="*/ 75 h 151"/>
                <a:gd name="T8" fmla="*/ 75 w 150"/>
                <a:gd name="T9" fmla="*/ 151 h 151"/>
                <a:gd name="T10" fmla="*/ 75 w 150"/>
                <a:gd name="T11" fmla="*/ 31 h 151"/>
                <a:gd name="T12" fmla="*/ 120 w 150"/>
                <a:gd name="T13" fmla="*/ 75 h 151"/>
                <a:gd name="T14" fmla="*/ 75 w 150"/>
                <a:gd name="T15" fmla="*/ 120 h 151"/>
                <a:gd name="T16" fmla="*/ 30 w 150"/>
                <a:gd name="T17" fmla="*/ 75 h 151"/>
                <a:gd name="T18" fmla="*/ 75 w 150"/>
                <a:gd name="T19" fmla="*/ 3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0" h="151">
                  <a:moveTo>
                    <a:pt x="75" y="151"/>
                  </a:moveTo>
                  <a:cubicBezTo>
                    <a:pt x="117" y="151"/>
                    <a:pt x="150" y="117"/>
                    <a:pt x="150" y="75"/>
                  </a:cubicBezTo>
                  <a:cubicBezTo>
                    <a:pt x="150" y="34"/>
                    <a:pt x="117" y="0"/>
                    <a:pt x="75" y="0"/>
                  </a:cubicBezTo>
                  <a:cubicBezTo>
                    <a:pt x="33" y="0"/>
                    <a:pt x="0" y="34"/>
                    <a:pt x="0" y="75"/>
                  </a:cubicBezTo>
                  <a:cubicBezTo>
                    <a:pt x="0" y="117"/>
                    <a:pt x="33" y="151"/>
                    <a:pt x="75" y="151"/>
                  </a:cubicBezTo>
                  <a:moveTo>
                    <a:pt x="75" y="31"/>
                  </a:moveTo>
                  <a:cubicBezTo>
                    <a:pt x="100" y="31"/>
                    <a:pt x="120" y="51"/>
                    <a:pt x="120" y="75"/>
                  </a:cubicBezTo>
                  <a:cubicBezTo>
                    <a:pt x="120" y="100"/>
                    <a:pt x="100" y="120"/>
                    <a:pt x="75" y="120"/>
                  </a:cubicBezTo>
                  <a:cubicBezTo>
                    <a:pt x="50" y="120"/>
                    <a:pt x="30" y="100"/>
                    <a:pt x="30" y="75"/>
                  </a:cubicBezTo>
                  <a:cubicBezTo>
                    <a:pt x="30" y="51"/>
                    <a:pt x="50" y="31"/>
                    <a:pt x="75" y="31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21"/>
            <p:cNvSpPr>
              <a:spLocks/>
            </p:cNvSpPr>
            <p:nvPr userDrawn="1"/>
          </p:nvSpPr>
          <p:spPr bwMode="auto">
            <a:xfrm>
              <a:off x="4156" y="482"/>
              <a:ext cx="121" cy="107"/>
            </a:xfrm>
            <a:custGeom>
              <a:avLst/>
              <a:gdLst>
                <a:gd name="T0" fmla="*/ 48 w 51"/>
                <a:gd name="T1" fmla="*/ 16 h 45"/>
                <a:gd name="T2" fmla="*/ 48 w 51"/>
                <a:gd name="T3" fmla="*/ 4 h 45"/>
                <a:gd name="T4" fmla="*/ 36 w 51"/>
                <a:gd name="T5" fmla="*/ 2 h 45"/>
                <a:gd name="T6" fmla="*/ 29 w 51"/>
                <a:gd name="T7" fmla="*/ 8 h 45"/>
                <a:gd name="T8" fmla="*/ 8 w 51"/>
                <a:gd name="T9" fmla="*/ 35 h 45"/>
                <a:gd name="T10" fmla="*/ 0 w 51"/>
                <a:gd name="T11" fmla="*/ 45 h 45"/>
                <a:gd name="T12" fmla="*/ 16 w 51"/>
                <a:gd name="T13" fmla="*/ 45 h 45"/>
                <a:gd name="T14" fmla="*/ 41 w 51"/>
                <a:gd name="T15" fmla="*/ 23 h 45"/>
                <a:gd name="T16" fmla="*/ 48 w 51"/>
                <a:gd name="T17" fmla="*/ 1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" h="45">
                  <a:moveTo>
                    <a:pt x="48" y="16"/>
                  </a:moveTo>
                  <a:cubicBezTo>
                    <a:pt x="51" y="12"/>
                    <a:pt x="51" y="7"/>
                    <a:pt x="48" y="4"/>
                  </a:cubicBezTo>
                  <a:cubicBezTo>
                    <a:pt x="45" y="1"/>
                    <a:pt x="40" y="0"/>
                    <a:pt x="36" y="2"/>
                  </a:cubicBezTo>
                  <a:cubicBezTo>
                    <a:pt x="33" y="4"/>
                    <a:pt x="31" y="6"/>
                    <a:pt x="29" y="8"/>
                  </a:cubicBezTo>
                  <a:cubicBezTo>
                    <a:pt x="22" y="17"/>
                    <a:pt x="15" y="26"/>
                    <a:pt x="8" y="35"/>
                  </a:cubicBezTo>
                  <a:cubicBezTo>
                    <a:pt x="5" y="38"/>
                    <a:pt x="3" y="41"/>
                    <a:pt x="0" y="45"/>
                  </a:cubicBezTo>
                  <a:cubicBezTo>
                    <a:pt x="16" y="45"/>
                    <a:pt x="16" y="45"/>
                    <a:pt x="16" y="45"/>
                  </a:cubicBezTo>
                  <a:cubicBezTo>
                    <a:pt x="24" y="38"/>
                    <a:pt x="33" y="30"/>
                    <a:pt x="41" y="23"/>
                  </a:cubicBezTo>
                  <a:cubicBezTo>
                    <a:pt x="44" y="21"/>
                    <a:pt x="46" y="19"/>
                    <a:pt x="48" y="16"/>
                  </a:cubicBezTo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2"/>
            <p:cNvSpPr>
              <a:spLocks noEditPoints="1"/>
            </p:cNvSpPr>
            <p:nvPr userDrawn="1"/>
          </p:nvSpPr>
          <p:spPr bwMode="auto">
            <a:xfrm>
              <a:off x="3718" y="618"/>
              <a:ext cx="296" cy="344"/>
            </a:xfrm>
            <a:custGeom>
              <a:avLst/>
              <a:gdLst>
                <a:gd name="T0" fmla="*/ 89 w 125"/>
                <a:gd name="T1" fmla="*/ 90 h 145"/>
                <a:gd name="T2" fmla="*/ 115 w 125"/>
                <a:gd name="T3" fmla="*/ 49 h 145"/>
                <a:gd name="T4" fmla="*/ 58 w 125"/>
                <a:gd name="T5" fmla="*/ 0 h 145"/>
                <a:gd name="T6" fmla="*/ 0 w 125"/>
                <a:gd name="T7" fmla="*/ 0 h 145"/>
                <a:gd name="T8" fmla="*/ 0 w 125"/>
                <a:gd name="T9" fmla="*/ 145 h 145"/>
                <a:gd name="T10" fmla="*/ 32 w 125"/>
                <a:gd name="T11" fmla="*/ 145 h 145"/>
                <a:gd name="T12" fmla="*/ 32 w 125"/>
                <a:gd name="T13" fmla="*/ 99 h 145"/>
                <a:gd name="T14" fmla="*/ 57 w 125"/>
                <a:gd name="T15" fmla="*/ 99 h 145"/>
                <a:gd name="T16" fmla="*/ 86 w 125"/>
                <a:gd name="T17" fmla="*/ 145 h 145"/>
                <a:gd name="T18" fmla="*/ 125 w 125"/>
                <a:gd name="T19" fmla="*/ 145 h 145"/>
                <a:gd name="T20" fmla="*/ 89 w 125"/>
                <a:gd name="T21" fmla="*/ 90 h 145"/>
                <a:gd name="T22" fmla="*/ 83 w 125"/>
                <a:gd name="T23" fmla="*/ 49 h 145"/>
                <a:gd name="T24" fmla="*/ 58 w 125"/>
                <a:gd name="T25" fmla="*/ 69 h 145"/>
                <a:gd name="T26" fmla="*/ 32 w 125"/>
                <a:gd name="T27" fmla="*/ 69 h 145"/>
                <a:gd name="T28" fmla="*/ 32 w 125"/>
                <a:gd name="T29" fmla="*/ 29 h 145"/>
                <a:gd name="T30" fmla="*/ 57 w 125"/>
                <a:gd name="T31" fmla="*/ 29 h 145"/>
                <a:gd name="T32" fmla="*/ 83 w 125"/>
                <a:gd name="T33" fmla="*/ 49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5" h="145">
                  <a:moveTo>
                    <a:pt x="89" y="90"/>
                  </a:moveTo>
                  <a:cubicBezTo>
                    <a:pt x="106" y="81"/>
                    <a:pt x="115" y="66"/>
                    <a:pt x="115" y="49"/>
                  </a:cubicBezTo>
                  <a:cubicBezTo>
                    <a:pt x="115" y="18"/>
                    <a:pt x="93" y="0"/>
                    <a:pt x="5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32" y="145"/>
                    <a:pt x="32" y="145"/>
                    <a:pt x="32" y="145"/>
                  </a:cubicBezTo>
                  <a:cubicBezTo>
                    <a:pt x="32" y="99"/>
                    <a:pt x="32" y="99"/>
                    <a:pt x="32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125" y="145"/>
                    <a:pt x="125" y="145"/>
                    <a:pt x="125" y="145"/>
                  </a:cubicBezTo>
                  <a:lnTo>
                    <a:pt x="89" y="90"/>
                  </a:lnTo>
                  <a:close/>
                  <a:moveTo>
                    <a:pt x="83" y="49"/>
                  </a:moveTo>
                  <a:cubicBezTo>
                    <a:pt x="83" y="61"/>
                    <a:pt x="73" y="69"/>
                    <a:pt x="58" y="69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57" y="29"/>
                    <a:pt x="57" y="29"/>
                    <a:pt x="57" y="29"/>
                  </a:cubicBezTo>
                  <a:cubicBezTo>
                    <a:pt x="72" y="29"/>
                    <a:pt x="83" y="36"/>
                    <a:pt x="83" y="49"/>
                  </a:cubicBez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3"/>
            <p:cNvSpPr>
              <a:spLocks/>
            </p:cNvSpPr>
            <p:nvPr userDrawn="1"/>
          </p:nvSpPr>
          <p:spPr bwMode="auto">
            <a:xfrm>
              <a:off x="4073" y="618"/>
              <a:ext cx="253" cy="344"/>
            </a:xfrm>
            <a:custGeom>
              <a:avLst/>
              <a:gdLst>
                <a:gd name="T0" fmla="*/ 234 w 253"/>
                <a:gd name="T1" fmla="*/ 207 h 344"/>
                <a:gd name="T2" fmla="*/ 234 w 253"/>
                <a:gd name="T3" fmla="*/ 138 h 344"/>
                <a:gd name="T4" fmla="*/ 76 w 253"/>
                <a:gd name="T5" fmla="*/ 138 h 344"/>
                <a:gd name="T6" fmla="*/ 76 w 253"/>
                <a:gd name="T7" fmla="*/ 69 h 344"/>
                <a:gd name="T8" fmla="*/ 253 w 253"/>
                <a:gd name="T9" fmla="*/ 69 h 344"/>
                <a:gd name="T10" fmla="*/ 253 w 253"/>
                <a:gd name="T11" fmla="*/ 0 h 344"/>
                <a:gd name="T12" fmla="*/ 0 w 253"/>
                <a:gd name="T13" fmla="*/ 0 h 344"/>
                <a:gd name="T14" fmla="*/ 0 w 253"/>
                <a:gd name="T15" fmla="*/ 344 h 344"/>
                <a:gd name="T16" fmla="*/ 253 w 253"/>
                <a:gd name="T17" fmla="*/ 344 h 344"/>
                <a:gd name="T18" fmla="*/ 253 w 253"/>
                <a:gd name="T19" fmla="*/ 276 h 344"/>
                <a:gd name="T20" fmla="*/ 76 w 253"/>
                <a:gd name="T21" fmla="*/ 276 h 344"/>
                <a:gd name="T22" fmla="*/ 76 w 253"/>
                <a:gd name="T23" fmla="*/ 207 h 344"/>
                <a:gd name="T24" fmla="*/ 234 w 253"/>
                <a:gd name="T25" fmla="*/ 207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3" h="344">
                  <a:moveTo>
                    <a:pt x="234" y="207"/>
                  </a:moveTo>
                  <a:lnTo>
                    <a:pt x="234" y="138"/>
                  </a:lnTo>
                  <a:lnTo>
                    <a:pt x="76" y="138"/>
                  </a:lnTo>
                  <a:lnTo>
                    <a:pt x="76" y="69"/>
                  </a:lnTo>
                  <a:lnTo>
                    <a:pt x="253" y="69"/>
                  </a:lnTo>
                  <a:lnTo>
                    <a:pt x="253" y="0"/>
                  </a:lnTo>
                  <a:lnTo>
                    <a:pt x="0" y="0"/>
                  </a:lnTo>
                  <a:lnTo>
                    <a:pt x="0" y="344"/>
                  </a:lnTo>
                  <a:lnTo>
                    <a:pt x="253" y="344"/>
                  </a:lnTo>
                  <a:lnTo>
                    <a:pt x="253" y="276"/>
                  </a:lnTo>
                  <a:lnTo>
                    <a:pt x="76" y="276"/>
                  </a:lnTo>
                  <a:lnTo>
                    <a:pt x="76" y="207"/>
                  </a:lnTo>
                  <a:lnTo>
                    <a:pt x="234" y="207"/>
                  </a:lnTo>
                  <a:close/>
                </a:path>
              </a:pathLst>
            </a:custGeom>
            <a:solidFill>
              <a:srgbClr val="3A75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xmlns="" val="241328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1" r:id="rId2"/>
    <p:sldLayoutId id="2147483649" r:id="rId3"/>
    <p:sldLayoutId id="2147483655" r:id="rId4"/>
    <p:sldLayoutId id="2147483661" r:id="rId5"/>
    <p:sldLayoutId id="2147483664" r:id="rId6"/>
    <p:sldLayoutId id="2147483662" r:id="rId7"/>
    <p:sldLayoutId id="2147483665" r:id="rId8"/>
    <p:sldLayoutId id="2147483663" r:id="rId9"/>
    <p:sldLayoutId id="2147483659" r:id="rId10"/>
    <p:sldLayoutId id="2147483660" r:id="rId11"/>
    <p:sldLayoutId id="2147483652" r:id="rId12"/>
    <p:sldLayoutId id="2147483656" r:id="rId13"/>
    <p:sldLayoutId id="2147483653" r:id="rId14"/>
    <p:sldLayoutId id="2147483654" r:id="rId15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2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buFont typeface="Arial"/>
        <a:buNone/>
        <a:defRPr sz="1800" b="1" kern="1200">
          <a:solidFill>
            <a:schemeClr val="accent4"/>
          </a:solidFill>
          <a:latin typeface="+mn-lt"/>
          <a:ea typeface="+mn-ea"/>
          <a:cs typeface="+mn-cs"/>
        </a:defRPr>
      </a:lvl1pPr>
      <a:lvl2pPr marL="0" indent="0" algn="l" defTabSz="457200" rtl="0" eaLnBrk="1" latinLnBrk="0" hangingPunct="1">
        <a:lnSpc>
          <a:spcPts val="1800"/>
        </a:lnSpc>
        <a:spcBef>
          <a:spcPts val="0"/>
        </a:spcBef>
        <a:buFont typeface="Arial"/>
        <a:buNone/>
        <a:defRPr sz="1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361950" indent="-82550" algn="l" defTabSz="457200" rtl="0" eaLnBrk="1" latinLnBrk="0" hangingPunct="1">
        <a:lnSpc>
          <a:spcPts val="2400"/>
        </a:lnSpc>
        <a:spcBef>
          <a:spcPts val="0"/>
        </a:spcBef>
        <a:buSzPct val="100000"/>
        <a:buFontTx/>
        <a:buBlip>
          <a:blip r:embed="rId18"/>
        </a:buBlip>
        <a:tabLst/>
        <a:defRPr sz="12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627063" indent="-74613" algn="l" defTabSz="457200" rtl="0" eaLnBrk="1" latinLnBrk="0" hangingPunct="1">
        <a:lnSpc>
          <a:spcPts val="2200"/>
        </a:lnSpc>
        <a:spcBef>
          <a:spcPts val="0"/>
        </a:spcBef>
        <a:buFont typeface="Arial"/>
        <a:buChar char="•"/>
        <a:tabLst/>
        <a:defRPr sz="1000" i="1" kern="1200">
          <a:solidFill>
            <a:srgbClr val="3A75C4"/>
          </a:solidFill>
          <a:latin typeface="+mn-lt"/>
          <a:ea typeface="+mn-ea"/>
          <a:cs typeface="+mn-cs"/>
        </a:defRPr>
      </a:lvl4pPr>
      <a:lvl5pPr marL="625475" indent="0" algn="l" defTabSz="457200" rtl="0" eaLnBrk="1" latinLnBrk="0" hangingPunct="1">
        <a:spcBef>
          <a:spcPts val="0"/>
        </a:spcBef>
        <a:buFontTx/>
        <a:buNone/>
        <a:defRPr sz="800" i="1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69863" y="130004"/>
            <a:ext cx="5419328" cy="400110"/>
          </a:xfrm>
        </p:spPr>
        <p:txBody>
          <a:bodyPr/>
          <a:lstStyle/>
          <a:p>
            <a:r>
              <a:rPr lang="fr-FR" dirty="0" smtClean="0"/>
              <a:t>Bollore Le Havre Entrepôt Dry</a:t>
            </a:r>
            <a:endParaRPr lang="fr-FR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-153988" y="4897438"/>
            <a:ext cx="758826" cy="27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468316AE-2A6E-4C02-9CBA-3CB8F79F0465}" type="slidenum">
              <a:rPr lang="fr-FR" smtClean="0">
                <a:solidFill>
                  <a:srgbClr val="404040"/>
                </a:solidFill>
                <a:latin typeface="Century Gothic" pitchFamily="34" charset="0"/>
              </a:rPr>
              <a:pPr eaLnBrk="1" hangingPunct="1"/>
              <a:t>1</a:t>
            </a:fld>
            <a:endParaRPr lang="fr-FR" smtClean="0">
              <a:solidFill>
                <a:srgbClr val="404040"/>
              </a:solidFill>
              <a:latin typeface="Century Gothic" pitchFamily="34" charset="0"/>
            </a:endParaRP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79514" y="805321"/>
            <a:ext cx="5473147" cy="346407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1200" b="1" dirty="0" smtClean="0">
                <a:solidFill>
                  <a:srgbClr val="0070C0"/>
                </a:solidFill>
              </a:rPr>
              <a:t>Documentation obligatoire à présenter à l’administration pour enregistrement: </a:t>
            </a:r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100" dirty="0" smtClean="0"/>
              <a:t>CMR / lettre de voiture indiquant clairement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900" dirty="0" smtClean="0"/>
              <a:t>Expéditeur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900" dirty="0" smtClean="0"/>
              <a:t>Destinataire final  (nom de la société réceptionnaire à destination )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900" dirty="0" smtClean="0"/>
              <a:t>Destination finale (Pays/ port) 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900" dirty="0" smtClean="0"/>
              <a:t>Nombre et nature des colis</a:t>
            </a:r>
          </a:p>
          <a:p>
            <a:pPr>
              <a:buClr>
                <a:srgbClr val="C00000"/>
              </a:buClr>
            </a:pPr>
            <a:endParaRPr lang="fr-FR" sz="1200" dirty="0" smtClean="0"/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100" dirty="0" smtClean="0"/>
              <a:t>Packing List / Liste de colisage </a:t>
            </a:r>
          </a:p>
          <a:p>
            <a:pPr>
              <a:buClr>
                <a:srgbClr val="C00000"/>
              </a:buClr>
            </a:pPr>
            <a:endParaRPr lang="fr-FR" sz="1200" dirty="0" smtClean="0"/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100" dirty="0" smtClean="0"/>
              <a:t>Ordre de transport indiquant </a:t>
            </a:r>
            <a:r>
              <a:rPr lang="fr-FR" sz="1100" dirty="0"/>
              <a:t>clairement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900" dirty="0"/>
              <a:t>Destinataire final  (nom de la société réceptionnaire à destination )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900" dirty="0"/>
              <a:t>Destination finale (Pays/ port) 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900" dirty="0"/>
              <a:t>Nombre et nature des colis</a:t>
            </a:r>
          </a:p>
          <a:p>
            <a:pPr>
              <a:buClr>
                <a:srgbClr val="C00000"/>
              </a:buClr>
            </a:pPr>
            <a:endParaRPr lang="fr-FR" sz="1200" dirty="0" smtClean="0"/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100" dirty="0" smtClean="0"/>
              <a:t>Documents sous-douane le cas échéant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fr-FR" sz="1100" dirty="0" smtClean="0"/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100" dirty="0" smtClean="0"/>
              <a:t>Marchandises dangereuses : 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FF0000"/>
                </a:solidFill>
              </a:rPr>
              <a:t>DMD et FDS OBLIGATOIRES 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FF0000"/>
                </a:solidFill>
              </a:rPr>
              <a:t>Demander Un accord préalable à la </a:t>
            </a:r>
            <a:r>
              <a:rPr lang="fr-FR" sz="900" dirty="0" smtClean="0">
                <a:solidFill>
                  <a:srgbClr val="FF0000"/>
                </a:solidFill>
              </a:rPr>
              <a:t>livraison</a:t>
            </a:r>
            <a:endParaRPr lang="fr-FR" sz="900" dirty="0">
              <a:solidFill>
                <a:srgbClr val="FF0000"/>
              </a:solidFill>
            </a:endParaRP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fr-FR" sz="900" dirty="0">
              <a:solidFill>
                <a:srgbClr val="FF0000"/>
              </a:solidFill>
            </a:endParaRPr>
          </a:p>
          <a:p>
            <a:pPr>
              <a:buClr>
                <a:srgbClr val="C00000"/>
              </a:buClr>
              <a:buNone/>
            </a:pPr>
            <a:r>
              <a:rPr lang="fr-FR" sz="1200" b="1" dirty="0" smtClean="0">
                <a:solidFill>
                  <a:srgbClr val="0070C0"/>
                </a:solidFill>
              </a:rPr>
              <a:t>Marquage des colis OBLIGATOIRE:</a:t>
            </a:r>
            <a:endParaRPr lang="fr-FR" sz="1200" dirty="0" smtClean="0">
              <a:solidFill>
                <a:srgbClr val="0070C0"/>
              </a:solidFill>
            </a:endParaRP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100" dirty="0" smtClean="0"/>
              <a:t>Destination finale (pays – ville) 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100" dirty="0" smtClean="0"/>
              <a:t>Destinataire final (nom de la société  et/ou  particulier ) 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fr-FR" sz="1100" dirty="0" smtClean="0"/>
              <a:t>Dangereux – marquages obligatoire selon IMDG </a:t>
            </a:r>
          </a:p>
          <a:p>
            <a:pPr>
              <a:buClr>
                <a:srgbClr val="C00000"/>
              </a:buClr>
            </a:pPr>
            <a:endParaRPr lang="fr-FR" sz="1200" dirty="0"/>
          </a:p>
          <a:p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Text Placeholder 5"/>
          <p:cNvSpPr txBox="1">
            <a:spLocks/>
          </p:cNvSpPr>
          <p:nvPr/>
        </p:nvSpPr>
        <p:spPr bwMode="auto">
          <a:xfrm>
            <a:off x="6024473" y="2065506"/>
            <a:ext cx="2696816" cy="1756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Horaires Réception</a:t>
            </a:r>
            <a:r>
              <a:rPr kumimoji="0" lang="fr-FR" sz="1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 PLPN2</a:t>
            </a:r>
            <a:endParaRPr kumimoji="0" lang="fr-FR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itchFamily="34" charset="0"/>
              <a:cs typeface="Arial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Blip>
                <a:blip r:embed="rId3"/>
              </a:buBlip>
              <a:tabLst/>
              <a:defRPr/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Du lundi au Vendredi : 8H30 – 12H30</a:t>
            </a:r>
          </a:p>
          <a:p>
            <a:pPr marR="0" lvl="0" algn="l" defTabSz="914400" rtl="0" eaLnBrk="1" fontAlgn="base" latinLnBrk="0" hangingPunct="1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buSzTx/>
              <a:tabLst/>
              <a:defRPr/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	               13H30 – 16H00 </a:t>
            </a:r>
          </a:p>
          <a:p>
            <a:pPr marL="171450" indent="-17145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defRPr/>
            </a:pPr>
            <a:endParaRPr lang="fr-FR" sz="1000" b="1" dirty="0">
              <a:solidFill>
                <a:srgbClr val="0070C0"/>
              </a:solidFill>
              <a:latin typeface="Century Gothic" pitchFamily="34" charset="0"/>
              <a:cs typeface="Arial" charset="0"/>
            </a:endParaRPr>
          </a:p>
          <a:p>
            <a:pPr marL="171450" indent="-17145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defRPr/>
            </a:pPr>
            <a:r>
              <a:rPr lang="fr-FR" sz="1000" b="1" dirty="0">
                <a:solidFill>
                  <a:srgbClr val="0070C0"/>
                </a:solidFill>
                <a:latin typeface="Century Gothic" pitchFamily="34" charset="0"/>
                <a:cs typeface="Arial" charset="0"/>
              </a:rPr>
              <a:t>Adresse de livraison </a:t>
            </a:r>
          </a:p>
          <a:p>
            <a:pPr lvl="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BOLLORE LOGISTICS</a:t>
            </a:r>
          </a:p>
          <a:p>
            <a:pPr lvl="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Parc 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Logistique du Pont de </a:t>
            </a: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Normandie 2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PORT 5051 – Voie des Tadornes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76430 </a:t>
            </a:r>
            <a:r>
              <a:rPr lang="fr-FR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Oudalle</a:t>
            </a: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Sandouville 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buSzTx/>
              <a:tabLst/>
              <a:defRPr/>
            </a:pPr>
            <a:endParaRPr lang="fr-FR" sz="10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fr-FR" sz="1000" b="1" dirty="0">
                <a:solidFill>
                  <a:srgbClr val="0070C0"/>
                </a:solidFill>
                <a:latin typeface="Century Gothic" pitchFamily="34" charset="0"/>
                <a:cs typeface="Arial" charset="0"/>
              </a:rPr>
              <a:t>Standard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:  </a:t>
            </a: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02 35 11 35 37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Text Placeholder 5"/>
          <p:cNvSpPr txBox="1">
            <a:spLocks/>
          </p:cNvSpPr>
          <p:nvPr/>
        </p:nvSpPr>
        <p:spPr bwMode="auto">
          <a:xfrm>
            <a:off x="79514" y="4269397"/>
            <a:ext cx="3995529" cy="801216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ctr" defTabSz="914400" rtl="0" eaLnBrk="1" fontAlgn="base" latinLnBrk="0" hangingPunct="1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itchFamily="34" charset="0"/>
                <a:ea typeface="+mn-ea"/>
                <a:cs typeface="Arial" charset="0"/>
              </a:rPr>
              <a:t>ATTENTION </a:t>
            </a:r>
            <a:endParaRPr kumimoji="0" lang="fr-FR" sz="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itchFamily="34" charset="0"/>
              <a:ea typeface="+mn-ea"/>
              <a:cs typeface="Arial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Blip>
                <a:blip r:embed="rId3"/>
              </a:buBlip>
              <a:tabLst/>
              <a:defRPr/>
            </a:pPr>
            <a:r>
              <a:rPr lang="fr-FR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En cas de non-conformité du marquage ou d’absence de document associé, vos marchandises pourront être refusées à la réception </a:t>
            </a:r>
          </a:p>
        </p:txBody>
      </p:sp>
      <p:sp>
        <p:nvSpPr>
          <p:cNvPr id="12" name="Espace réservé du texte 4"/>
          <p:cNvSpPr>
            <a:spLocks noGrp="1"/>
          </p:cNvSpPr>
          <p:nvPr>
            <p:ph type="body" sz="quarter" idx="16"/>
          </p:nvPr>
        </p:nvSpPr>
        <p:spPr>
          <a:xfrm>
            <a:off x="238125" y="530114"/>
            <a:ext cx="2153892" cy="243373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</a:pPr>
            <a:r>
              <a:rPr lang="fr-FR" dirty="0" smtClean="0"/>
              <a:t>PLPN2 </a:t>
            </a: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11460" y="805321"/>
            <a:ext cx="3109829" cy="114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3288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79514" y="805321"/>
            <a:ext cx="5890590" cy="346407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200" b="1" dirty="0" smtClean="0">
                <a:solidFill>
                  <a:srgbClr val="0070C0"/>
                </a:solidFill>
              </a:rPr>
              <a:t>Imperative Documentation to present for the administrative registration: </a:t>
            </a: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1100" dirty="0" smtClean="0"/>
              <a:t>CMR with clear indications of : 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900" dirty="0" smtClean="0"/>
              <a:t>Shipper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900" dirty="0" smtClean="0"/>
              <a:t>Final consignee (Society name at destination)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900" dirty="0" smtClean="0"/>
              <a:t>Final Destination (Land/ port) 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900" dirty="0" smtClean="0"/>
              <a:t>Number &amp; nature of packages</a:t>
            </a:r>
          </a:p>
          <a:p>
            <a:pPr>
              <a:buClr>
                <a:srgbClr val="C00000"/>
              </a:buClr>
            </a:pPr>
            <a:endParaRPr lang="en-US" sz="1200" dirty="0" smtClean="0"/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1100" dirty="0" smtClean="0"/>
              <a:t>Packing List</a:t>
            </a:r>
          </a:p>
          <a:p>
            <a:pPr>
              <a:buClr>
                <a:srgbClr val="C00000"/>
              </a:buClr>
            </a:pPr>
            <a:endParaRPr lang="en-US" sz="1200" dirty="0" smtClean="0"/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1100" dirty="0" smtClean="0"/>
              <a:t>Transport order clearly indicating : 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900" dirty="0" smtClean="0"/>
              <a:t>Final consignee (Society name at destination)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900" dirty="0" smtClean="0"/>
              <a:t>Final Destination (Land/ port) 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900" dirty="0" smtClean="0"/>
              <a:t>Number &amp; nature of packages</a:t>
            </a:r>
          </a:p>
          <a:p>
            <a:pPr>
              <a:buClr>
                <a:srgbClr val="C00000"/>
              </a:buClr>
            </a:pPr>
            <a:endParaRPr lang="en-US" sz="1200" dirty="0" smtClean="0"/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1100" dirty="0" smtClean="0"/>
              <a:t>Custom Documents  if necessary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1100" dirty="0" smtClean="0"/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1100" dirty="0" smtClean="0"/>
              <a:t>Hazardous Goods : 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rgbClr val="FF0000"/>
                </a:solidFill>
              </a:rPr>
              <a:t>DMD &amp; MSDS OBLIGATOIRES 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900" dirty="0" smtClean="0">
                <a:solidFill>
                  <a:srgbClr val="FF0000"/>
                </a:solidFill>
              </a:rPr>
              <a:t>Please ask for agreement before delivery</a:t>
            </a:r>
          </a:p>
          <a:p>
            <a:pPr marL="647700" lvl="2" indent="-285750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900" dirty="0" smtClean="0">
              <a:solidFill>
                <a:srgbClr val="FF0000"/>
              </a:solidFill>
            </a:endParaRPr>
          </a:p>
          <a:p>
            <a:pPr>
              <a:buClr>
                <a:srgbClr val="C00000"/>
              </a:buClr>
              <a:buNone/>
            </a:pPr>
            <a:r>
              <a:rPr lang="en-US" sz="1200" b="1" dirty="0" smtClean="0">
                <a:solidFill>
                  <a:srgbClr val="0070C0"/>
                </a:solidFill>
              </a:rPr>
              <a:t> Imperative Marks on packages:</a:t>
            </a:r>
            <a:endParaRPr lang="en-US" sz="1200" dirty="0" smtClean="0">
              <a:solidFill>
                <a:srgbClr val="0070C0"/>
              </a:solidFill>
            </a:endParaRP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1100" dirty="0" smtClean="0"/>
              <a:t>Final Destination  (Land – Town or Port) 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1100" dirty="0" smtClean="0"/>
              <a:t>Final Consignee ( Society denomination or/and Particular contact name) </a:t>
            </a:r>
          </a:p>
          <a:p>
            <a:pPr marL="171450" indent="-1714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1100" dirty="0" smtClean="0"/>
              <a:t>Hazardous – Imperatives marks as per IMDG regulation</a:t>
            </a:r>
          </a:p>
          <a:p>
            <a:pPr>
              <a:buClr>
                <a:srgbClr val="C00000"/>
              </a:buClr>
            </a:pPr>
            <a:endParaRPr lang="en-US" sz="1200" dirty="0" smtClean="0"/>
          </a:p>
          <a:p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 Placeholder 5"/>
          <p:cNvSpPr txBox="1">
            <a:spLocks/>
          </p:cNvSpPr>
          <p:nvPr/>
        </p:nvSpPr>
        <p:spPr bwMode="auto">
          <a:xfrm>
            <a:off x="169863" y="4098625"/>
            <a:ext cx="4667180" cy="798813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ctr" defTabSz="914400" rtl="0" eaLnBrk="1" fontAlgn="base" latinLnBrk="0" hangingPunct="1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BEWARE</a:t>
            </a:r>
            <a:endParaRPr kumimoji="0" lang="en-US" sz="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itchFamily="34" charset="0"/>
              <a:cs typeface="Arial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Blip>
                <a:blip r:embed="rId2"/>
              </a:buBlip>
              <a:tabLst/>
              <a:defRPr/>
            </a:pPr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In case of non-conformity of marks or missing documents , your goods would be refused at reception</a:t>
            </a:r>
          </a:p>
        </p:txBody>
      </p:sp>
      <p:sp>
        <p:nvSpPr>
          <p:cNvPr id="12" name="Titre 2"/>
          <p:cNvSpPr txBox="1">
            <a:spLocks/>
          </p:cNvSpPr>
          <p:nvPr/>
        </p:nvSpPr>
        <p:spPr>
          <a:xfrm>
            <a:off x="169863" y="130004"/>
            <a:ext cx="5419328" cy="400110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Bollore Le Havre Dry Warehouse</a:t>
            </a:r>
            <a:endParaRPr lang="en-US" dirty="0"/>
          </a:p>
        </p:txBody>
      </p:sp>
      <p:sp>
        <p:nvSpPr>
          <p:cNvPr id="16" name="Espace réservé du texte 4"/>
          <p:cNvSpPr>
            <a:spLocks noGrp="1"/>
          </p:cNvSpPr>
          <p:nvPr>
            <p:ph type="body" sz="quarter" idx="16"/>
          </p:nvPr>
        </p:nvSpPr>
        <p:spPr>
          <a:xfrm>
            <a:off x="238125" y="530114"/>
            <a:ext cx="2153892" cy="243373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</a:pPr>
            <a:r>
              <a:rPr lang="fr-FR" dirty="0" smtClean="0"/>
              <a:t>PLPN2 </a:t>
            </a:r>
            <a:endParaRPr lang="fr-FR" dirty="0"/>
          </a:p>
        </p:txBody>
      </p:sp>
      <p:sp>
        <p:nvSpPr>
          <p:cNvPr id="18" name="Text Placeholder 5"/>
          <p:cNvSpPr txBox="1">
            <a:spLocks/>
          </p:cNvSpPr>
          <p:nvPr/>
        </p:nvSpPr>
        <p:spPr bwMode="auto">
          <a:xfrm>
            <a:off x="6024473" y="2066827"/>
            <a:ext cx="2696816" cy="1756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lvl="0" indent="-17145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070C0"/>
                </a:solidFill>
                <a:latin typeface="Century Gothic" pitchFamily="34" charset="0"/>
                <a:cs typeface="Arial" charset="0"/>
              </a:rPr>
              <a:t>Schedules Reception </a:t>
            </a:r>
            <a:r>
              <a:rPr kumimoji="0" lang="fr-FR" sz="1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itchFamily="34" charset="0"/>
                <a:cs typeface="Arial" charset="0"/>
              </a:rPr>
              <a:t>PLPN2</a:t>
            </a:r>
            <a:endParaRPr kumimoji="0" lang="fr-FR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entury Gothic" pitchFamily="34" charset="0"/>
              <a:cs typeface="Arial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Blip>
                <a:blip r:embed="rId2"/>
              </a:buBlip>
              <a:tabLst/>
              <a:defRPr/>
            </a:pPr>
            <a:r>
              <a:rPr lang="fr-FR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From</a:t>
            </a: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</a:t>
            </a:r>
            <a:r>
              <a:rPr lang="fr-FR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Monday</a:t>
            </a: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to Friday :  8H30 – 12H30</a:t>
            </a:r>
          </a:p>
          <a:p>
            <a:pPr marR="0" lvl="0" algn="l" defTabSz="914400" rtl="0" eaLnBrk="1" fontAlgn="base" latinLnBrk="0" hangingPunct="1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buSzTx/>
              <a:tabLst/>
              <a:defRPr/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	                   13H30 – 16H00 </a:t>
            </a:r>
          </a:p>
          <a:p>
            <a:pPr marL="171450" indent="-17145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defRPr/>
            </a:pPr>
            <a:endParaRPr lang="fr-FR" sz="1000" b="1" dirty="0">
              <a:solidFill>
                <a:srgbClr val="0070C0"/>
              </a:solidFill>
              <a:latin typeface="Century Gothic" pitchFamily="34" charset="0"/>
              <a:cs typeface="Arial" charset="0"/>
            </a:endParaRPr>
          </a:p>
          <a:p>
            <a:pPr marL="171450" indent="-17145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defRPr/>
            </a:pPr>
            <a:r>
              <a:rPr lang="en-US" sz="1000" b="1" dirty="0">
                <a:solidFill>
                  <a:srgbClr val="0070C0"/>
                </a:solidFill>
                <a:latin typeface="Century Gothic" pitchFamily="34" charset="0"/>
                <a:cs typeface="Arial" charset="0"/>
              </a:rPr>
              <a:t>Delivery address</a:t>
            </a:r>
          </a:p>
          <a:p>
            <a:pPr lvl="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BOLLORE LOGISTICS</a:t>
            </a:r>
          </a:p>
          <a:p>
            <a:pPr lvl="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Parc 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Logistique du Pont de </a:t>
            </a: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Normandie 2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PORT 5051 – Voie des Tadornes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76430 </a:t>
            </a:r>
            <a:r>
              <a:rPr lang="fr-FR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Oudalle</a:t>
            </a: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Sandouville 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buSzTx/>
              <a:tabLst/>
              <a:defRPr/>
            </a:pPr>
            <a:endParaRPr lang="fr-FR" sz="1000" dirty="0" smtClean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lvl="0" defTabSz="914400" fontAlgn="base">
              <a:lnSpc>
                <a:spcPct val="85000"/>
              </a:lnSpc>
              <a:spcBef>
                <a:spcPts val="200"/>
              </a:spcBef>
              <a:spcAft>
                <a:spcPct val="0"/>
              </a:spcAft>
              <a:buClr>
                <a:srgbClr val="C00000"/>
              </a:buClr>
              <a:defRPr/>
            </a:pPr>
            <a:r>
              <a:rPr lang="fr-FR" sz="1000" b="1" dirty="0">
                <a:solidFill>
                  <a:srgbClr val="0070C0"/>
                </a:solidFill>
                <a:latin typeface="Century Gothic" pitchFamily="34" charset="0"/>
                <a:cs typeface="Arial" charset="0"/>
              </a:rPr>
              <a:t>Standard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:  </a:t>
            </a:r>
            <a:r>
              <a:rPr lang="fr-F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02 35 11 35 37</a:t>
            </a:r>
            <a:endParaRPr lang="fr-FR" sz="9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11460" y="805321"/>
            <a:ext cx="3109829" cy="114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7901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700"/>
          <a:stretch/>
        </p:blipFill>
        <p:spPr bwMode="auto">
          <a:xfrm>
            <a:off x="1310971" y="662233"/>
            <a:ext cx="6294120" cy="42340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9" name="Titre 2"/>
          <p:cNvSpPr txBox="1">
            <a:spLocks/>
          </p:cNvSpPr>
          <p:nvPr/>
        </p:nvSpPr>
        <p:spPr>
          <a:xfrm>
            <a:off x="169863" y="130004"/>
            <a:ext cx="5419328" cy="400110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6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Plan </a:t>
            </a:r>
            <a:r>
              <a:rPr lang="en-US" dirty="0" err="1" smtClean="0"/>
              <a:t>d’Accès</a:t>
            </a:r>
            <a:r>
              <a:rPr lang="en-US" dirty="0" smtClean="0"/>
              <a:t> </a:t>
            </a:r>
            <a:r>
              <a:rPr lang="en-US" dirty="0" err="1" smtClean="0"/>
              <a:t>Bollore</a:t>
            </a:r>
            <a:r>
              <a:rPr lang="en-US" dirty="0" smtClean="0"/>
              <a:t> Le Havre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326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Template Bolloré Logistics FR_Landscape">
  <a:themeElements>
    <a:clrScheme name="Bolloré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EB4641"/>
      </a:accent1>
      <a:accent2>
        <a:srgbClr val="3A75C4"/>
      </a:accent2>
      <a:accent3>
        <a:srgbClr val="F5AE9F"/>
      </a:accent3>
      <a:accent4>
        <a:srgbClr val="4E4F54"/>
      </a:accent4>
      <a:accent5>
        <a:srgbClr val="C8D3D9"/>
      </a:accent5>
      <a:accent6>
        <a:srgbClr val="9FB5E1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DT-Template PPT Bolloré Logistics FR_V6-OPTIM.potx" id="{35315964-3C6A-4225-A7C8-F09252CE9FD8}" vid="{AECB7B19-C75E-42AB-A717-BFCED6488E79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36A3528AACF64C88ACB6330F375318" ma:contentTypeVersion="10" ma:contentTypeDescription="Create a new document." ma:contentTypeScope="" ma:versionID="f27781c5b553bc7d76662027bf4400fc">
  <xsd:schema xmlns:xsd="http://www.w3.org/2001/XMLSchema" xmlns:xs="http://www.w3.org/2001/XMLSchema" xmlns:p="http://schemas.microsoft.com/office/2006/metadata/properties" xmlns:ns2="d5a890dd-7ea3-4776-a769-3c740f342749" xmlns:ns3="31bf275d-c144-40f8-87d3-6c8601355d72" xmlns:ns4="95f1de93-9f8e-461a-989b-51cfe05360db" targetNamespace="http://schemas.microsoft.com/office/2006/metadata/properties" ma:root="true" ma:fieldsID="bb0aed43920a93d02ac8e422617dbcb2" ns2:_="" ns3:_="" ns4:_="">
    <xsd:import namespace="d5a890dd-7ea3-4776-a769-3c740f342749"/>
    <xsd:import namespace="31bf275d-c144-40f8-87d3-6c8601355d72"/>
    <xsd:import namespace="95f1de93-9f8e-461a-989b-51cfe05360db"/>
    <xsd:element name="properties">
      <xsd:complexType>
        <xsd:sequence>
          <xsd:element name="documentManagement">
            <xsd:complexType>
              <xsd:all>
                <xsd:element ref="ns2:EN_x0020_version" minOccurs="0"/>
                <xsd:element ref="ns2:FR_x0020_version" minOccurs="0"/>
                <xsd:element ref="ns3:Document_x0020_Category"/>
                <xsd:element ref="ns3:Applicable_x0020_for" minOccurs="0"/>
                <xsd:element ref="ns3:Confidential"/>
                <xsd:element ref="ns4:_x003e__x003e__x003e__x003e_" minOccurs="0"/>
                <xsd:element ref="ns3:OceanikLanguage" minOccurs="0"/>
                <xsd:element ref="ns3:OceanikLanguageCode" minOccurs="0"/>
                <xsd:element ref="ns3:OceanikGroup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890dd-7ea3-4776-a769-3c740f342749" elementFormDefault="qualified">
    <xsd:import namespace="http://schemas.microsoft.com/office/2006/documentManagement/types"/>
    <xsd:import namespace="http://schemas.microsoft.com/office/infopath/2007/PartnerControls"/>
    <xsd:element name="EN_x0020_version" ma:index="8" nillable="true" ma:displayName="EN version" ma:hidden="true" ma:list="{D5A890DD-7EA3-4776-A769-3C740F342749}" ma:internalName="EN_x0020_version" ma:showField="ID">
      <xsd:simpleType>
        <xsd:restriction base="dms:Lookup"/>
      </xsd:simpleType>
    </xsd:element>
    <xsd:element name="FR_x0020_version" ma:index="9" nillable="true" ma:displayName="FR version" ma:hidden="true" ma:list="{D5A890DD-7EA3-4776-A769-3C740F342749}" ma:internalName="FR_x0020_version" ma:showField="ID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bf275d-c144-40f8-87d3-6c8601355d72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10" ma:displayName="&gt;&gt;&gt;" ma:default="Architecture" ma:format="Dropdown" ma:internalName="Document_x0020_Category">
      <xsd:simpleType>
        <xsd:restriction base="dms:Choice">
          <xsd:enumeration value="Architecture"/>
          <xsd:enumeration value="Business Intelligence"/>
          <xsd:enumeration value="Contacts"/>
          <xsd:enumeration value="Forms"/>
          <xsd:enumeration value="Information"/>
          <xsd:enumeration value="Lists"/>
          <xsd:enumeration value="Media"/>
          <xsd:enumeration value="Norm"/>
          <xsd:enumeration value="Policies"/>
          <xsd:enumeration value="Presentations &amp; Profiles"/>
          <xsd:enumeration value="Procedures"/>
          <xsd:enumeration value="Rates &amp; Tariffs"/>
          <xsd:enumeration value="Rates &amp; Tariffs Export"/>
          <xsd:enumeration value="Rates &amp; Tariffs Import"/>
          <xsd:enumeration value="Referentials"/>
          <xsd:enumeration value="Schedules"/>
          <xsd:enumeration value="Templates &amp; Kits"/>
          <xsd:enumeration value="Terms &amp; Conditions"/>
          <xsd:enumeration value="Tools"/>
        </xsd:restriction>
      </xsd:simpleType>
    </xsd:element>
    <xsd:element name="Applicable_x0020_for" ma:index="11" nillable="true" ma:displayName="Applicable for" ma:default="ACCOUNTING / FINANCE" ma:internalName="Applicable_x0020_for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OUNTING / FINANCE"/>
                    <xsd:enumeration value="LEGAL"/>
                    <xsd:enumeration value="SERVICES"/>
                    <xsd:enumeration value="ETHICS AND COMPLIANCE"/>
                    <xsd:enumeration value="Q.H.S.E"/>
                    <xsd:enumeration value="INFORMATION SYSTEMS / IT"/>
                    <xsd:enumeration value="COMMERCIAL &amp; MARKETING"/>
                    <xsd:enumeration value="HUMAN RESOURCES"/>
                    <xsd:enumeration value="SUSTAINABLE DEVELOPMENT"/>
                  </xsd:restriction>
                </xsd:simpleType>
              </xsd:element>
            </xsd:sequence>
          </xsd:extension>
        </xsd:complexContent>
      </xsd:complexType>
    </xsd:element>
    <xsd:element name="Confidential" ma:index="12" ma:displayName="Confidential" ma:default="Yes" ma:format="RadioButtons" ma:internalName="Confidential">
      <xsd:simpleType>
        <xsd:restriction base="dms:Choice">
          <xsd:enumeration value="Yes"/>
          <xsd:enumeration value="No"/>
        </xsd:restriction>
      </xsd:simpleType>
    </xsd:element>
    <xsd:element name="OceanikLanguage" ma:index="14" nillable="true" ma:displayName="OceanikLanguage" ma:description="Available Languages for use with Oceanik" ma:list="{56529A58-6CFF-4A55-A62C-575630C1A968}" ma:internalName="OceanikLanguage" ma:showField="Title" ma:web="31bf275d-c144-40f8-87d3-6c8601355d72">
      <xsd:simpleType>
        <xsd:restriction base="dms:Lookup"/>
      </xsd:simpleType>
    </xsd:element>
    <xsd:element name="OceanikLanguageCode" ma:index="15" nillable="true" ma:displayName="OceanikLanguageCode" ma:list="{56529A58-6CFF-4A55-A62C-575630C1A968}" ma:internalName="OceanikLanguageCode" ma:readOnly="true" ma:showField="OceanikLanguageCode" ma:web="31bf275d-c144-40f8-87d3-6c8601355d72">
      <xsd:simpleType>
        <xsd:restriction base="dms:Lookup"/>
      </xsd:simpleType>
    </xsd:element>
    <xsd:element name="OceanikGroupID" ma:index="16" nillable="true" ma:displayName="OceanikGroupID" ma:internalName="OceanikGroup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f1de93-9f8e-461a-989b-51cfe05360db" elementFormDefault="qualified">
    <xsd:import namespace="http://schemas.microsoft.com/office/2006/documentManagement/types"/>
    <xsd:import namespace="http://schemas.microsoft.com/office/infopath/2007/PartnerControls"/>
    <xsd:element name="_x003e__x003e__x003e__x003e_" ma:index="13" nillable="true" ma:displayName="&gt;&gt;&gt;&gt;" ma:default="Graphic Charter" ma:format="Dropdown" ma:internalName="_x003e__x003e__x003e__x003e_">
      <xsd:simpleType>
        <xsd:restriction base="dms:Choice">
          <xsd:enumeration value="Graphic Charter"/>
          <xsd:enumeration value="Templates"/>
          <xsd:enumeration value="Stationary Kits"/>
          <xsd:enumeration value="Media"/>
          <xsd:enumeration value="Pictur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licable_x0020_for xmlns="31bf275d-c144-40f8-87d3-6c8601355d72">
      <Value>COMMERCIAL &amp; MARKETING</Value>
    </Applicable_x0020_for>
    <EN_x0020_version xmlns="d5a890dd-7ea3-4776-a769-3c740f342749" xsi:nil="true"/>
    <Confidential xmlns="31bf275d-c144-40f8-87d3-6c8601355d72">No</Confidential>
    <Document_x0020_Category xmlns="31bf275d-c144-40f8-87d3-6c8601355d72">Templates &amp; Kits</Document_x0020_Category>
    <_x003e__x003e__x003e__x003e_ xmlns="95f1de93-9f8e-461a-989b-51cfe05360db">Templates</_x003e__x003e__x003e__x003e_>
    <FR_x0020_version xmlns="d5a890dd-7ea3-4776-a769-3c740f342749" xsi:nil="true"/>
    <OceanikLanguage xmlns="31bf275d-c144-40f8-87d3-6c8601355d72" xsi:nil="true"/>
  </documentManagement>
</p:properties>
</file>

<file path=customXml/itemProps1.xml><?xml version="1.0" encoding="utf-8"?>
<ds:datastoreItem xmlns:ds="http://schemas.openxmlformats.org/officeDocument/2006/customXml" ds:itemID="{EE938E9A-E6F6-4F33-A31B-EC40E9067D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a890dd-7ea3-4776-a769-3c740f342749"/>
    <ds:schemaRef ds:uri="31bf275d-c144-40f8-87d3-6c8601355d72"/>
    <ds:schemaRef ds:uri="95f1de93-9f8e-461a-989b-51cfe05360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5AC0C6C-81BA-43CD-975A-9A33A18EFD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3FA1C7-DDF5-41D3-8916-4EFB54086CF5}">
  <ds:schemaRefs>
    <ds:schemaRef ds:uri="95f1de93-9f8e-461a-989b-51cfe05360db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31bf275d-c144-40f8-87d3-6c8601355d72"/>
    <ds:schemaRef ds:uri="d5a890dd-7ea3-4776-a769-3c740f34274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Template Bolloré Logistics FR_Landscape</Template>
  <TotalTime>245</TotalTime>
  <Words>314</Words>
  <Application>Microsoft Office PowerPoint</Application>
  <PresentationFormat>Affichage à l'écran (16:9)</PresentationFormat>
  <Paragraphs>81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PPT Template Bolloré Logistics FR_Landscape</vt:lpstr>
      <vt:lpstr>Bollore Le Havre Entrepôt Dry</vt:lpstr>
      <vt:lpstr>Diapositive 2</vt:lpstr>
      <vt:lpstr>Diapositive 3</vt:lpstr>
    </vt:vector>
  </TitlesOfParts>
  <Company>BOLLORE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 Export Afrique</dc:title>
  <dc:creator>BOLLORE</dc:creator>
  <cp:lastModifiedBy>SOSB04</cp:lastModifiedBy>
  <cp:revision>22</cp:revision>
  <dcterms:created xsi:type="dcterms:W3CDTF">2016-05-24T08:19:24Z</dcterms:created>
  <dcterms:modified xsi:type="dcterms:W3CDTF">2018-12-20T16:21:28Z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0x0101001D36A3528AACF64C88ACB6330F375318</vt:lpwstr>
  </property>
</Properties>
</file>